
<file path=[Content_Types].xml><?xml version="1.0" encoding="utf-8"?>
<Types xmlns="http://schemas.openxmlformats.org/package/2006/content-types">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1.xml" ContentType="application/vnd.openxmlformats-officedocument.themeOverr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31" r:id="rId2"/>
  </p:sldMasterIdLst>
  <p:notesMasterIdLst>
    <p:notesMasterId r:id="rId60"/>
  </p:notesMasterIdLst>
  <p:sldIdLst>
    <p:sldId id="308" r:id="rId3"/>
    <p:sldId id="309" r:id="rId4"/>
    <p:sldId id="310" r:id="rId5"/>
    <p:sldId id="311" r:id="rId6"/>
    <p:sldId id="312" r:id="rId7"/>
    <p:sldId id="355" r:id="rId8"/>
    <p:sldId id="314" r:id="rId9"/>
    <p:sldId id="315" r:id="rId10"/>
    <p:sldId id="316" r:id="rId11"/>
    <p:sldId id="317" r:id="rId12"/>
    <p:sldId id="318" r:id="rId13"/>
    <p:sldId id="356" r:id="rId14"/>
    <p:sldId id="319" r:id="rId15"/>
    <p:sldId id="320" r:id="rId16"/>
    <p:sldId id="321" r:id="rId17"/>
    <p:sldId id="322" r:id="rId18"/>
    <p:sldId id="323" r:id="rId19"/>
    <p:sldId id="324" r:id="rId20"/>
    <p:sldId id="357" r:id="rId21"/>
    <p:sldId id="325" r:id="rId22"/>
    <p:sldId id="326" r:id="rId23"/>
    <p:sldId id="327" r:id="rId24"/>
    <p:sldId id="358" r:id="rId25"/>
    <p:sldId id="328" r:id="rId26"/>
    <p:sldId id="359" r:id="rId27"/>
    <p:sldId id="330" r:id="rId28"/>
    <p:sldId id="331" r:id="rId29"/>
    <p:sldId id="267" r:id="rId30"/>
    <p:sldId id="333" r:id="rId31"/>
    <p:sldId id="334" r:id="rId32"/>
    <p:sldId id="336" r:id="rId33"/>
    <p:sldId id="335" r:id="rId34"/>
    <p:sldId id="337" r:id="rId35"/>
    <p:sldId id="338" r:id="rId36"/>
    <p:sldId id="339" r:id="rId37"/>
    <p:sldId id="340" r:id="rId38"/>
    <p:sldId id="341" r:id="rId39"/>
    <p:sldId id="342" r:id="rId40"/>
    <p:sldId id="343" r:id="rId41"/>
    <p:sldId id="344" r:id="rId42"/>
    <p:sldId id="345" r:id="rId43"/>
    <p:sldId id="346" r:id="rId44"/>
    <p:sldId id="347" r:id="rId45"/>
    <p:sldId id="348" r:id="rId46"/>
    <p:sldId id="360" r:id="rId47"/>
    <p:sldId id="349" r:id="rId48"/>
    <p:sldId id="350" r:id="rId49"/>
    <p:sldId id="351" r:id="rId50"/>
    <p:sldId id="352" r:id="rId51"/>
    <p:sldId id="354" r:id="rId52"/>
    <p:sldId id="353" r:id="rId53"/>
    <p:sldId id="361" r:id="rId54"/>
    <p:sldId id="362" r:id="rId55"/>
    <p:sldId id="364" r:id="rId56"/>
    <p:sldId id="363" r:id="rId57"/>
    <p:sldId id="365" r:id="rId58"/>
    <p:sldId id="366" r:id="rId59"/>
  </p:sldIdLst>
  <p:sldSz cx="12192000" cy="6858000"/>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7588AA1-A5AD-4E50-99CF-D4E1A55BC322}" v="246" dt="2025-11-07T13:53:21.054"/>
    <p1510:client id="{C9E83285-81A9-48BD-B27F-07292E0E10EE}" v="540" dt="2025-11-06T20:22:02.02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0" d="100"/>
          <a:sy n="70" d="100"/>
        </p:scale>
        <p:origin x="672" y="3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microsoft.com/office/2015/10/relationships/revisionInfo" Target="revisionInfo.xml"/><Relationship Id="rId5" Type="http://schemas.openxmlformats.org/officeDocument/2006/relationships/slide" Target="slides/slide3.xml"/><Relationship Id="rId61" Type="http://schemas.openxmlformats.org/officeDocument/2006/relationships/presProps" Target="pres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notesMaster" Target="notesMasters/notesMaster1.xml"/><Relationship Id="rId65" Type="http://schemas.microsoft.com/office/2016/11/relationships/changesInfo" Target="changesInfos/changesInfo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uajardo, Lino Raul" userId="8c571a4e-90c1-41fb-955b-7dc311e7d156" providerId="ADAL" clId="{DEBA832B-FCC4-4C82-A17F-0FD97BEF396B}"/>
    <pc:docChg chg="custSel modSld">
      <pc:chgData name="Guajardo, Lino Raul" userId="8c571a4e-90c1-41fb-955b-7dc311e7d156" providerId="ADAL" clId="{DEBA832B-FCC4-4C82-A17F-0FD97BEF396B}" dt="2025-11-07T13:53:21.052" v="259" actId="20577"/>
      <pc:docMkLst>
        <pc:docMk/>
      </pc:docMkLst>
      <pc:sldChg chg="delSp mod">
        <pc:chgData name="Guajardo, Lino Raul" userId="8c571a4e-90c1-41fb-955b-7dc311e7d156" providerId="ADAL" clId="{DEBA832B-FCC4-4C82-A17F-0FD97BEF396B}" dt="2025-11-07T13:35:54.999" v="31" actId="478"/>
        <pc:sldMkLst>
          <pc:docMk/>
          <pc:sldMk cId="0" sldId="311"/>
        </pc:sldMkLst>
        <pc:picChg chg="del">
          <ac:chgData name="Guajardo, Lino Raul" userId="8c571a4e-90c1-41fb-955b-7dc311e7d156" providerId="ADAL" clId="{DEBA832B-FCC4-4C82-A17F-0FD97BEF396B}" dt="2025-11-07T13:35:54.999" v="31" actId="478"/>
          <ac:picMkLst>
            <pc:docMk/>
            <pc:sldMk cId="0" sldId="311"/>
            <ac:picMk id="23" creationId="{E5172EC4-F419-AF55-950A-F03AA521F843}"/>
          </ac:picMkLst>
        </pc:picChg>
      </pc:sldChg>
      <pc:sldChg chg="addSp delSp modSp mod">
        <pc:chgData name="Guajardo, Lino Raul" userId="8c571a4e-90c1-41fb-955b-7dc311e7d156" providerId="ADAL" clId="{DEBA832B-FCC4-4C82-A17F-0FD97BEF396B}" dt="2025-11-07T13:38:52.419" v="42" actId="1076"/>
        <pc:sldMkLst>
          <pc:docMk/>
          <pc:sldMk cId="0" sldId="312"/>
        </pc:sldMkLst>
        <pc:spChg chg="add mod">
          <ac:chgData name="Guajardo, Lino Raul" userId="8c571a4e-90c1-41fb-955b-7dc311e7d156" providerId="ADAL" clId="{DEBA832B-FCC4-4C82-A17F-0FD97BEF396B}" dt="2025-11-07T13:38:52.419" v="42" actId="1076"/>
          <ac:spMkLst>
            <pc:docMk/>
            <pc:sldMk cId="0" sldId="312"/>
            <ac:spMk id="6" creationId="{42F96587-71C1-9808-C75E-CE01394D814A}"/>
          </ac:spMkLst>
        </pc:spChg>
        <pc:picChg chg="add del mod">
          <ac:chgData name="Guajardo, Lino Raul" userId="8c571a4e-90c1-41fb-955b-7dc311e7d156" providerId="ADAL" clId="{DEBA832B-FCC4-4C82-A17F-0FD97BEF396B}" dt="2025-11-07T13:38:20.952" v="33" actId="478"/>
          <ac:picMkLst>
            <pc:docMk/>
            <pc:sldMk cId="0" sldId="312"/>
            <ac:picMk id="2" creationId="{9A90520A-250D-C7AB-B96B-7CA5C22C118B}"/>
          </ac:picMkLst>
        </pc:picChg>
        <pc:picChg chg="add mod">
          <ac:chgData name="Guajardo, Lino Raul" userId="8c571a4e-90c1-41fb-955b-7dc311e7d156" providerId="ADAL" clId="{DEBA832B-FCC4-4C82-A17F-0FD97BEF396B}" dt="2025-11-07T13:38:30.286" v="38" actId="1076"/>
          <ac:picMkLst>
            <pc:docMk/>
            <pc:sldMk cId="0" sldId="312"/>
            <ac:picMk id="4" creationId="{3E57729E-8E82-E215-2505-69C78CC6B345}"/>
          </ac:picMkLst>
        </pc:picChg>
      </pc:sldChg>
      <pc:sldChg chg="modSp">
        <pc:chgData name="Guajardo, Lino Raul" userId="8c571a4e-90c1-41fb-955b-7dc311e7d156" providerId="ADAL" clId="{DEBA832B-FCC4-4C82-A17F-0FD97BEF396B}" dt="2025-11-06T16:09:26.129" v="29" actId="20577"/>
        <pc:sldMkLst>
          <pc:docMk/>
          <pc:sldMk cId="2615965094" sldId="315"/>
        </pc:sldMkLst>
        <pc:spChg chg="mod">
          <ac:chgData name="Guajardo, Lino Raul" userId="8c571a4e-90c1-41fb-955b-7dc311e7d156" providerId="ADAL" clId="{DEBA832B-FCC4-4C82-A17F-0FD97BEF396B}" dt="2025-11-06T16:09:26.129" v="29" actId="20577"/>
          <ac:spMkLst>
            <pc:docMk/>
            <pc:sldMk cId="2615965094" sldId="315"/>
            <ac:spMk id="9716" creationId="{996370B1-2FB2-EEA8-D9F5-751412497A1B}"/>
          </ac:spMkLst>
        </pc:spChg>
      </pc:sldChg>
      <pc:sldChg chg="mod modShow">
        <pc:chgData name="Guajardo, Lino Raul" userId="8c571a4e-90c1-41fb-955b-7dc311e7d156" providerId="ADAL" clId="{DEBA832B-FCC4-4C82-A17F-0FD97BEF396B}" dt="2025-11-06T16:17:07.750" v="30" actId="729"/>
        <pc:sldMkLst>
          <pc:docMk/>
          <pc:sldMk cId="222095736" sldId="319"/>
        </pc:sldMkLst>
      </pc:sldChg>
      <pc:sldChg chg="modSp modAnim">
        <pc:chgData name="Guajardo, Lino Raul" userId="8c571a4e-90c1-41fb-955b-7dc311e7d156" providerId="ADAL" clId="{DEBA832B-FCC4-4C82-A17F-0FD97BEF396B}" dt="2025-11-07T13:53:21.052" v="259" actId="20577"/>
        <pc:sldMkLst>
          <pc:docMk/>
          <pc:sldMk cId="3822866342" sldId="353"/>
        </pc:sldMkLst>
        <pc:spChg chg="mod">
          <ac:chgData name="Guajardo, Lino Raul" userId="8c571a4e-90c1-41fb-955b-7dc311e7d156" providerId="ADAL" clId="{DEBA832B-FCC4-4C82-A17F-0FD97BEF396B}" dt="2025-11-07T13:53:21.052" v="259" actId="20577"/>
          <ac:spMkLst>
            <pc:docMk/>
            <pc:sldMk cId="3822866342" sldId="353"/>
            <ac:spMk id="8884" creationId="{B46A9780-CD45-46FF-601A-9116C71E3A58}"/>
          </ac:spMkLst>
        </pc:spChg>
      </pc:sldChg>
      <pc:sldChg chg="delSp modSp mod">
        <pc:chgData name="Guajardo, Lino Raul" userId="8c571a4e-90c1-41fb-955b-7dc311e7d156" providerId="ADAL" clId="{DEBA832B-FCC4-4C82-A17F-0FD97BEF396B}" dt="2025-11-07T13:40:21.232" v="45" actId="14100"/>
        <pc:sldMkLst>
          <pc:docMk/>
          <pc:sldMk cId="3312355099" sldId="361"/>
        </pc:sldMkLst>
        <pc:spChg chg="mod">
          <ac:chgData name="Guajardo, Lino Raul" userId="8c571a4e-90c1-41fb-955b-7dc311e7d156" providerId="ADAL" clId="{DEBA832B-FCC4-4C82-A17F-0FD97BEF396B}" dt="2025-11-07T13:40:21.232" v="45" actId="14100"/>
          <ac:spMkLst>
            <pc:docMk/>
            <pc:sldMk cId="3312355099" sldId="361"/>
            <ac:spMk id="8" creationId="{2415350E-15EE-B970-D26C-95E4061D07AC}"/>
          </ac:spMkLst>
        </pc:spChg>
        <pc:picChg chg="del">
          <ac:chgData name="Guajardo, Lino Raul" userId="8c571a4e-90c1-41fb-955b-7dc311e7d156" providerId="ADAL" clId="{DEBA832B-FCC4-4C82-A17F-0FD97BEF396B}" dt="2025-11-07T13:40:12.194" v="43" actId="478"/>
          <ac:picMkLst>
            <pc:docMk/>
            <pc:sldMk cId="3312355099" sldId="361"/>
            <ac:picMk id="7" creationId="{9600CED4-DF41-2EC8-9795-D1322C1C6858}"/>
          </ac:picMkLst>
        </pc:picChg>
      </pc:sldChg>
    </pc:docChg>
  </pc:docChgLst>
  <pc:docChgLst>
    <pc:chgData name="Guajardo, Lino Raul" userId="8c571a4e-90c1-41fb-955b-7dc311e7d156" providerId="ADAL" clId="{2C126B58-B268-4AF5-AC22-DF9EA1A1861A}"/>
    <pc:docChg chg="undo custSel addSld delSld modSld sldOrd">
      <pc:chgData name="Guajardo, Lino Raul" userId="8c571a4e-90c1-41fb-955b-7dc311e7d156" providerId="ADAL" clId="{2C126B58-B268-4AF5-AC22-DF9EA1A1861A}" dt="2025-11-06T20:22:07.788" v="4890"/>
      <pc:docMkLst>
        <pc:docMk/>
      </pc:docMkLst>
      <pc:sldChg chg="addSp delSp modSp add mod modNotesTx">
        <pc:chgData name="Guajardo, Lino Raul" userId="8c571a4e-90c1-41fb-955b-7dc311e7d156" providerId="ADAL" clId="{2C126B58-B268-4AF5-AC22-DF9EA1A1861A}" dt="2025-11-05T16:21:23.192" v="4217" actId="20577"/>
        <pc:sldMkLst>
          <pc:docMk/>
          <pc:sldMk cId="0" sldId="267"/>
        </pc:sldMkLst>
        <pc:spChg chg="mod">
          <ac:chgData name="Guajardo, Lino Raul" userId="8c571a4e-90c1-41fb-955b-7dc311e7d156" providerId="ADAL" clId="{2C126B58-B268-4AF5-AC22-DF9EA1A1861A}" dt="2025-11-04T21:30:51.948" v="3510" actId="14100"/>
          <ac:spMkLst>
            <pc:docMk/>
            <pc:sldMk cId="0" sldId="267"/>
            <ac:spMk id="8884" creationId="{00000000-0000-0000-0000-000000000000}"/>
          </ac:spMkLst>
        </pc:spChg>
        <pc:spChg chg="mod">
          <ac:chgData name="Guajardo, Lino Raul" userId="8c571a4e-90c1-41fb-955b-7dc311e7d156" providerId="ADAL" clId="{2C126B58-B268-4AF5-AC22-DF9EA1A1861A}" dt="2025-11-04T21:30:30.060" v="3504" actId="1076"/>
          <ac:spMkLst>
            <pc:docMk/>
            <pc:sldMk cId="0" sldId="267"/>
            <ac:spMk id="8885" creationId="{00000000-0000-0000-0000-000000000000}"/>
          </ac:spMkLst>
        </pc:spChg>
        <pc:picChg chg="add mod">
          <ac:chgData name="Guajardo, Lino Raul" userId="8c571a4e-90c1-41fb-955b-7dc311e7d156" providerId="ADAL" clId="{2C126B58-B268-4AF5-AC22-DF9EA1A1861A}" dt="2025-11-04T21:30:04.091" v="3494" actId="1076"/>
          <ac:picMkLst>
            <pc:docMk/>
            <pc:sldMk cId="0" sldId="267"/>
            <ac:picMk id="2" creationId="{C6021189-6EE6-EDDB-733F-590DD0268588}"/>
          </ac:picMkLst>
        </pc:picChg>
      </pc:sldChg>
      <pc:sldChg chg="addSp delSp modSp add mod">
        <pc:chgData name="Guajardo, Lino Raul" userId="8c571a4e-90c1-41fb-955b-7dc311e7d156" providerId="ADAL" clId="{2C126B58-B268-4AF5-AC22-DF9EA1A1861A}" dt="2025-11-05T19:39:35.402" v="4391" actId="478"/>
        <pc:sldMkLst>
          <pc:docMk/>
          <pc:sldMk cId="0" sldId="308"/>
        </pc:sldMkLst>
        <pc:spChg chg="add mod">
          <ac:chgData name="Guajardo, Lino Raul" userId="8c571a4e-90c1-41fb-955b-7dc311e7d156" providerId="ADAL" clId="{2C126B58-B268-4AF5-AC22-DF9EA1A1861A}" dt="2025-11-03T19:00:53.202" v="2946" actId="404"/>
          <ac:spMkLst>
            <pc:docMk/>
            <pc:sldMk cId="0" sldId="308"/>
            <ac:spMk id="5" creationId="{11BC8932-5805-481D-4FCB-42B156E35537}"/>
          </ac:spMkLst>
        </pc:spChg>
        <pc:spChg chg="add mod">
          <ac:chgData name="Guajardo, Lino Raul" userId="8c571a4e-90c1-41fb-955b-7dc311e7d156" providerId="ADAL" clId="{2C126B58-B268-4AF5-AC22-DF9EA1A1861A}" dt="2025-11-03T18:59:53.984" v="2840" actId="14100"/>
          <ac:spMkLst>
            <pc:docMk/>
            <pc:sldMk cId="0" sldId="308"/>
            <ac:spMk id="7" creationId="{EB72CA84-808B-54AF-3B82-31326F4C6ED3}"/>
          </ac:spMkLst>
        </pc:spChg>
        <pc:spChg chg="add mod">
          <ac:chgData name="Guajardo, Lino Raul" userId="8c571a4e-90c1-41fb-955b-7dc311e7d156" providerId="ADAL" clId="{2C126B58-B268-4AF5-AC22-DF9EA1A1861A}" dt="2025-11-03T19:02:09.441" v="2963" actId="1076"/>
          <ac:spMkLst>
            <pc:docMk/>
            <pc:sldMk cId="0" sldId="308"/>
            <ac:spMk id="9" creationId="{F1DF3BD4-7C65-AB76-A1BF-47FE1CAD9D7E}"/>
          </ac:spMkLst>
        </pc:spChg>
        <pc:picChg chg="add mod">
          <ac:chgData name="Guajardo, Lino Raul" userId="8c571a4e-90c1-41fb-955b-7dc311e7d156" providerId="ADAL" clId="{2C126B58-B268-4AF5-AC22-DF9EA1A1861A}" dt="2025-11-03T19:02:03.561" v="2962" actId="1076"/>
          <ac:picMkLst>
            <pc:docMk/>
            <pc:sldMk cId="0" sldId="308"/>
            <ac:picMk id="8" creationId="{827B1629-FEDC-3367-C288-A09B07E842EE}"/>
          </ac:picMkLst>
        </pc:picChg>
      </pc:sldChg>
      <pc:sldChg chg="modSp add mod">
        <pc:chgData name="Guajardo, Lino Raul" userId="8c571a4e-90c1-41fb-955b-7dc311e7d156" providerId="ADAL" clId="{2C126B58-B268-4AF5-AC22-DF9EA1A1861A}" dt="2025-11-05T20:45:57.600" v="4469" actId="403"/>
        <pc:sldMkLst>
          <pc:docMk/>
          <pc:sldMk cId="0" sldId="309"/>
        </pc:sldMkLst>
        <pc:spChg chg="mod">
          <ac:chgData name="Guajardo, Lino Raul" userId="8c571a4e-90c1-41fb-955b-7dc311e7d156" providerId="ADAL" clId="{2C126B58-B268-4AF5-AC22-DF9EA1A1861A}" dt="2025-11-05T20:45:53.701" v="4468" actId="403"/>
          <ac:spMkLst>
            <pc:docMk/>
            <pc:sldMk cId="0" sldId="309"/>
            <ac:spMk id="8801" creationId="{00000000-0000-0000-0000-000000000000}"/>
          </ac:spMkLst>
        </pc:spChg>
        <pc:spChg chg="mod">
          <ac:chgData name="Guajardo, Lino Raul" userId="8c571a4e-90c1-41fb-955b-7dc311e7d156" providerId="ADAL" clId="{2C126B58-B268-4AF5-AC22-DF9EA1A1861A}" dt="2025-11-05T20:45:57.600" v="4469" actId="403"/>
          <ac:spMkLst>
            <pc:docMk/>
            <pc:sldMk cId="0" sldId="309"/>
            <ac:spMk id="8803" creationId="{00000000-0000-0000-0000-000000000000}"/>
          </ac:spMkLst>
        </pc:spChg>
        <pc:spChg chg="mod">
          <ac:chgData name="Guajardo, Lino Raul" userId="8c571a4e-90c1-41fb-955b-7dc311e7d156" providerId="ADAL" clId="{2C126B58-B268-4AF5-AC22-DF9EA1A1861A}" dt="2025-11-03T19:01:15.219" v="2955" actId="5793"/>
          <ac:spMkLst>
            <pc:docMk/>
            <pc:sldMk cId="0" sldId="309"/>
            <ac:spMk id="8804" creationId="{00000000-0000-0000-0000-000000000000}"/>
          </ac:spMkLst>
        </pc:spChg>
      </pc:sldChg>
      <pc:sldChg chg="addSp modSp add mod">
        <pc:chgData name="Guajardo, Lino Raul" userId="8c571a4e-90c1-41fb-955b-7dc311e7d156" providerId="ADAL" clId="{2C126B58-B268-4AF5-AC22-DF9EA1A1861A}" dt="2025-11-05T20:45:48.847" v="4466" actId="403"/>
        <pc:sldMkLst>
          <pc:docMk/>
          <pc:sldMk cId="0" sldId="310"/>
        </pc:sldMkLst>
        <pc:spChg chg="mod">
          <ac:chgData name="Guajardo, Lino Raul" userId="8c571a4e-90c1-41fb-955b-7dc311e7d156" providerId="ADAL" clId="{2C126B58-B268-4AF5-AC22-DF9EA1A1861A}" dt="2025-11-03T19:02:57.121" v="3013" actId="20577"/>
          <ac:spMkLst>
            <pc:docMk/>
            <pc:sldMk cId="0" sldId="310"/>
            <ac:spMk id="8904" creationId="{00000000-0000-0000-0000-000000000000}"/>
          </ac:spMkLst>
        </pc:spChg>
        <pc:spChg chg="mod">
          <ac:chgData name="Guajardo, Lino Raul" userId="8c571a4e-90c1-41fb-955b-7dc311e7d156" providerId="ADAL" clId="{2C126B58-B268-4AF5-AC22-DF9EA1A1861A}" dt="2025-11-03T19:03:00.450" v="3024" actId="20577"/>
          <ac:spMkLst>
            <pc:docMk/>
            <pc:sldMk cId="0" sldId="310"/>
            <ac:spMk id="8905" creationId="{00000000-0000-0000-0000-000000000000}"/>
          </ac:spMkLst>
        </pc:spChg>
        <pc:spChg chg="mod">
          <ac:chgData name="Guajardo, Lino Raul" userId="8c571a4e-90c1-41fb-955b-7dc311e7d156" providerId="ADAL" clId="{2C126B58-B268-4AF5-AC22-DF9EA1A1861A}" dt="2025-11-05T20:45:41.738" v="4463" actId="403"/>
          <ac:spMkLst>
            <pc:docMk/>
            <pc:sldMk cId="0" sldId="310"/>
            <ac:spMk id="8906" creationId="{00000000-0000-0000-0000-000000000000}"/>
          </ac:spMkLst>
        </pc:spChg>
        <pc:spChg chg="mod">
          <ac:chgData name="Guajardo, Lino Raul" userId="8c571a4e-90c1-41fb-955b-7dc311e7d156" providerId="ADAL" clId="{2C126B58-B268-4AF5-AC22-DF9EA1A1861A}" dt="2025-11-05T20:45:48.847" v="4466" actId="403"/>
          <ac:spMkLst>
            <pc:docMk/>
            <pc:sldMk cId="0" sldId="310"/>
            <ac:spMk id="8907" creationId="{00000000-0000-0000-0000-000000000000}"/>
          </ac:spMkLst>
        </pc:spChg>
        <pc:spChg chg="mod">
          <ac:chgData name="Guajardo, Lino Raul" userId="8c571a4e-90c1-41fb-955b-7dc311e7d156" providerId="ADAL" clId="{2C126B58-B268-4AF5-AC22-DF9EA1A1861A}" dt="2025-11-03T19:02:49.938" v="2992" actId="20577"/>
          <ac:spMkLst>
            <pc:docMk/>
            <pc:sldMk cId="0" sldId="310"/>
            <ac:spMk id="8908" creationId="{00000000-0000-0000-0000-000000000000}"/>
          </ac:spMkLst>
        </pc:spChg>
        <pc:picChg chg="add mod">
          <ac:chgData name="Guajardo, Lino Raul" userId="8c571a4e-90c1-41fb-955b-7dc311e7d156" providerId="ADAL" clId="{2C126B58-B268-4AF5-AC22-DF9EA1A1861A}" dt="2025-11-03T19:04:48.817" v="3055" actId="1076"/>
          <ac:picMkLst>
            <pc:docMk/>
            <pc:sldMk cId="0" sldId="310"/>
            <ac:picMk id="2" creationId="{3B5DDB61-67B6-8F70-DC87-4397C4EF00D8}"/>
          </ac:picMkLst>
        </pc:picChg>
        <pc:picChg chg="add mod">
          <ac:chgData name="Guajardo, Lino Raul" userId="8c571a4e-90c1-41fb-955b-7dc311e7d156" providerId="ADAL" clId="{2C126B58-B268-4AF5-AC22-DF9EA1A1861A}" dt="2025-11-05T20:45:44.944" v="4464" actId="1076"/>
          <ac:picMkLst>
            <pc:docMk/>
            <pc:sldMk cId="0" sldId="310"/>
            <ac:picMk id="3" creationId="{F64A8D19-8B4B-4A0D-5850-409EB38977F9}"/>
          </ac:picMkLst>
        </pc:picChg>
      </pc:sldChg>
      <pc:sldChg chg="addSp delSp modSp add mod modAnim">
        <pc:chgData name="Guajardo, Lino Raul" userId="8c571a4e-90c1-41fb-955b-7dc311e7d156" providerId="ADAL" clId="{2C126B58-B268-4AF5-AC22-DF9EA1A1861A}" dt="2025-11-06T15:27:53.341" v="4813" actId="1076"/>
        <pc:sldMkLst>
          <pc:docMk/>
          <pc:sldMk cId="0" sldId="311"/>
        </pc:sldMkLst>
        <pc:spChg chg="add mod">
          <ac:chgData name="Guajardo, Lino Raul" userId="8c571a4e-90c1-41fb-955b-7dc311e7d156" providerId="ADAL" clId="{2C126B58-B268-4AF5-AC22-DF9EA1A1861A}" dt="2025-11-05T16:20:05.773" v="4173" actId="1076"/>
          <ac:spMkLst>
            <pc:docMk/>
            <pc:sldMk cId="0" sldId="311"/>
            <ac:spMk id="11" creationId="{10D6B7D2-0634-8AE4-B138-5A874DEC74AE}"/>
          </ac:spMkLst>
        </pc:spChg>
        <pc:spChg chg="add mod">
          <ac:chgData name="Guajardo, Lino Raul" userId="8c571a4e-90c1-41fb-955b-7dc311e7d156" providerId="ADAL" clId="{2C126B58-B268-4AF5-AC22-DF9EA1A1861A}" dt="2025-11-05T16:19:42.207" v="4162" actId="1076"/>
          <ac:spMkLst>
            <pc:docMk/>
            <pc:sldMk cId="0" sldId="311"/>
            <ac:spMk id="13" creationId="{2DB0853D-6E07-8797-FCF2-C47128C39BFF}"/>
          </ac:spMkLst>
        </pc:spChg>
        <pc:spChg chg="add mod">
          <ac:chgData name="Guajardo, Lino Raul" userId="8c571a4e-90c1-41fb-955b-7dc311e7d156" providerId="ADAL" clId="{2C126B58-B268-4AF5-AC22-DF9EA1A1861A}" dt="2025-11-05T16:19:50.026" v="4166" actId="1076"/>
          <ac:spMkLst>
            <pc:docMk/>
            <pc:sldMk cId="0" sldId="311"/>
            <ac:spMk id="14" creationId="{EEFB7F98-52D0-DAD9-CC55-48A3C4159D63}"/>
          </ac:spMkLst>
        </pc:spChg>
        <pc:spChg chg="add mod">
          <ac:chgData name="Guajardo, Lino Raul" userId="8c571a4e-90c1-41fb-955b-7dc311e7d156" providerId="ADAL" clId="{2C126B58-B268-4AF5-AC22-DF9EA1A1861A}" dt="2025-11-05T16:19:46.232" v="4164" actId="1076"/>
          <ac:spMkLst>
            <pc:docMk/>
            <pc:sldMk cId="0" sldId="311"/>
            <ac:spMk id="15" creationId="{634C45FF-44BF-EDA3-4749-8AAFDB275BD7}"/>
          </ac:spMkLst>
        </pc:spChg>
        <pc:spChg chg="add del">
          <ac:chgData name="Guajardo, Lino Raul" userId="8c571a4e-90c1-41fb-955b-7dc311e7d156" providerId="ADAL" clId="{2C126B58-B268-4AF5-AC22-DF9EA1A1861A}" dt="2025-11-06T15:27:30.816" v="4810" actId="22"/>
          <ac:spMkLst>
            <pc:docMk/>
            <pc:sldMk cId="0" sldId="311"/>
            <ac:spMk id="16" creationId="{9F9D3BA3-886A-3C72-C345-F0026B4993D0}"/>
          </ac:spMkLst>
        </pc:spChg>
        <pc:spChg chg="add mod">
          <ac:chgData name="Guajardo, Lino Raul" userId="8c571a4e-90c1-41fb-955b-7dc311e7d156" providerId="ADAL" clId="{2C126B58-B268-4AF5-AC22-DF9EA1A1861A}" dt="2025-11-05T16:19:22.942" v="4124" actId="20577"/>
          <ac:spMkLst>
            <pc:docMk/>
            <pc:sldMk cId="0" sldId="311"/>
            <ac:spMk id="17" creationId="{189AA49C-99FE-0874-E7C6-60583BD7974E}"/>
          </ac:spMkLst>
        </pc:spChg>
        <pc:spChg chg="add mod">
          <ac:chgData name="Guajardo, Lino Raul" userId="8c571a4e-90c1-41fb-955b-7dc311e7d156" providerId="ADAL" clId="{2C126B58-B268-4AF5-AC22-DF9EA1A1861A}" dt="2025-11-05T16:19:55.015" v="4169" actId="1076"/>
          <ac:spMkLst>
            <pc:docMk/>
            <pc:sldMk cId="0" sldId="311"/>
            <ac:spMk id="18" creationId="{042D9E96-FAF4-AB10-546D-775183DC4D56}"/>
          </ac:spMkLst>
        </pc:spChg>
        <pc:spChg chg="add mod">
          <ac:chgData name="Guajardo, Lino Raul" userId="8c571a4e-90c1-41fb-955b-7dc311e7d156" providerId="ADAL" clId="{2C126B58-B268-4AF5-AC22-DF9EA1A1861A}" dt="2025-11-05T16:20:01.105" v="4171" actId="1076"/>
          <ac:spMkLst>
            <pc:docMk/>
            <pc:sldMk cId="0" sldId="311"/>
            <ac:spMk id="19" creationId="{5F8D5FDB-B75F-7F60-4B66-470A4D4D32F0}"/>
          </ac:spMkLst>
        </pc:spChg>
        <pc:spChg chg="add mod">
          <ac:chgData name="Guajardo, Lino Raul" userId="8c571a4e-90c1-41fb-955b-7dc311e7d156" providerId="ADAL" clId="{2C126B58-B268-4AF5-AC22-DF9EA1A1861A}" dt="2025-11-05T16:20:12.739" v="4175" actId="1076"/>
          <ac:spMkLst>
            <pc:docMk/>
            <pc:sldMk cId="0" sldId="311"/>
            <ac:spMk id="20" creationId="{7825A452-995B-9541-9641-2136945351A0}"/>
          </ac:spMkLst>
        </pc:spChg>
        <pc:spChg chg="mod">
          <ac:chgData name="Guajardo, Lino Raul" userId="8c571a4e-90c1-41fb-955b-7dc311e7d156" providerId="ADAL" clId="{2C126B58-B268-4AF5-AC22-DF9EA1A1861A}" dt="2025-11-05T20:45:27.620" v="4460" actId="404"/>
          <ac:spMkLst>
            <pc:docMk/>
            <pc:sldMk cId="0" sldId="311"/>
            <ac:spMk id="8884" creationId="{00000000-0000-0000-0000-000000000000}"/>
          </ac:spMkLst>
        </pc:spChg>
        <pc:spChg chg="mod">
          <ac:chgData name="Guajardo, Lino Raul" userId="8c571a4e-90c1-41fb-955b-7dc311e7d156" providerId="ADAL" clId="{2C126B58-B268-4AF5-AC22-DF9EA1A1861A}" dt="2025-11-03T19:09:17.740" v="3110" actId="1076"/>
          <ac:spMkLst>
            <pc:docMk/>
            <pc:sldMk cId="0" sldId="311"/>
            <ac:spMk id="8885" creationId="{00000000-0000-0000-0000-000000000000}"/>
          </ac:spMkLst>
        </pc:spChg>
        <pc:grpChg chg="mod">
          <ac:chgData name="Guajardo, Lino Raul" userId="8c571a4e-90c1-41fb-955b-7dc311e7d156" providerId="ADAL" clId="{2C126B58-B268-4AF5-AC22-DF9EA1A1861A}" dt="2025-11-05T14:56:50.076" v="4058" actId="164"/>
          <ac:grpSpMkLst>
            <pc:docMk/>
            <pc:sldMk cId="0" sldId="311"/>
            <ac:grpSpMk id="10" creationId="{7CF998A6-7282-EA34-7F83-E43DC57EEFF7}"/>
          </ac:grpSpMkLst>
        </pc:grpChg>
        <pc:grpChg chg="add mod">
          <ac:chgData name="Guajardo, Lino Raul" userId="8c571a4e-90c1-41fb-955b-7dc311e7d156" providerId="ADAL" clId="{2C126B58-B268-4AF5-AC22-DF9EA1A1861A}" dt="2025-11-05T14:56:50.076" v="4058" actId="164"/>
          <ac:grpSpMkLst>
            <pc:docMk/>
            <pc:sldMk cId="0" sldId="311"/>
            <ac:grpSpMk id="21" creationId="{D83431BE-3B74-6D96-9C3E-F7F51B256E2D}"/>
          </ac:grpSpMkLst>
        </pc:grpChg>
        <pc:picChg chg="add mod">
          <ac:chgData name="Guajardo, Lino Raul" userId="8c571a4e-90c1-41fb-955b-7dc311e7d156" providerId="ADAL" clId="{2C126B58-B268-4AF5-AC22-DF9EA1A1861A}" dt="2025-11-05T14:58:14.195" v="4072" actId="1076"/>
          <ac:picMkLst>
            <pc:docMk/>
            <pc:sldMk cId="0" sldId="311"/>
            <ac:picMk id="2" creationId="{29A6A2D3-F742-4039-B6FD-FD34EA22E15F}"/>
          </ac:picMkLst>
        </pc:picChg>
        <pc:picChg chg="add mod">
          <ac:chgData name="Guajardo, Lino Raul" userId="8c571a4e-90c1-41fb-955b-7dc311e7d156" providerId="ADAL" clId="{2C126B58-B268-4AF5-AC22-DF9EA1A1861A}" dt="2025-11-05T14:57:46.405" v="4062" actId="1076"/>
          <ac:picMkLst>
            <pc:docMk/>
            <pc:sldMk cId="0" sldId="311"/>
            <ac:picMk id="3" creationId="{6E80DAD3-2D29-5E95-B623-591232FF24D8}"/>
          </ac:picMkLst>
        </pc:picChg>
        <pc:picChg chg="add mod">
          <ac:chgData name="Guajardo, Lino Raul" userId="8c571a4e-90c1-41fb-955b-7dc311e7d156" providerId="ADAL" clId="{2C126B58-B268-4AF5-AC22-DF9EA1A1861A}" dt="2025-11-05T14:58:08.519" v="4070" actId="1076"/>
          <ac:picMkLst>
            <pc:docMk/>
            <pc:sldMk cId="0" sldId="311"/>
            <ac:picMk id="4" creationId="{FDE89F26-0802-4CB2-47A8-9EA4A93179D3}"/>
          </ac:picMkLst>
        </pc:picChg>
        <pc:picChg chg="add mod">
          <ac:chgData name="Guajardo, Lino Raul" userId="8c571a4e-90c1-41fb-955b-7dc311e7d156" providerId="ADAL" clId="{2C126B58-B268-4AF5-AC22-DF9EA1A1861A}" dt="2025-11-05T14:58:06.259" v="4069" actId="1076"/>
          <ac:picMkLst>
            <pc:docMk/>
            <pc:sldMk cId="0" sldId="311"/>
            <ac:picMk id="5" creationId="{BC4C2BE9-DB84-346A-BE80-47DFD0315C1C}"/>
          </ac:picMkLst>
        </pc:picChg>
        <pc:picChg chg="add mod">
          <ac:chgData name="Guajardo, Lino Raul" userId="8c571a4e-90c1-41fb-955b-7dc311e7d156" providerId="ADAL" clId="{2C126B58-B268-4AF5-AC22-DF9EA1A1861A}" dt="2025-11-05T14:57:53.981" v="4065" actId="1076"/>
          <ac:picMkLst>
            <pc:docMk/>
            <pc:sldMk cId="0" sldId="311"/>
            <ac:picMk id="6" creationId="{E7320A18-D065-AEAA-940D-6B03B7AC2E4F}"/>
          </ac:picMkLst>
        </pc:picChg>
        <pc:picChg chg="add mod">
          <ac:chgData name="Guajardo, Lino Raul" userId="8c571a4e-90c1-41fb-955b-7dc311e7d156" providerId="ADAL" clId="{2C126B58-B268-4AF5-AC22-DF9EA1A1861A}" dt="2025-11-05T14:53:21.309" v="3918" actId="1076"/>
          <ac:picMkLst>
            <pc:docMk/>
            <pc:sldMk cId="0" sldId="311"/>
            <ac:picMk id="7" creationId="{D4DFA457-229C-74B3-19CF-C200C9FBD41C}"/>
          </ac:picMkLst>
        </pc:picChg>
        <pc:picChg chg="add del mod">
          <ac:chgData name="Guajardo, Lino Raul" userId="8c571a4e-90c1-41fb-955b-7dc311e7d156" providerId="ADAL" clId="{2C126B58-B268-4AF5-AC22-DF9EA1A1861A}" dt="2025-11-05T14:58:00.620" v="4067" actId="1076"/>
          <ac:picMkLst>
            <pc:docMk/>
            <pc:sldMk cId="0" sldId="311"/>
            <ac:picMk id="8" creationId="{9982C5DE-CAE5-A1BB-3073-AB68EC40AAC3}"/>
          </ac:picMkLst>
        </pc:picChg>
        <pc:picChg chg="add mod">
          <ac:chgData name="Guajardo, Lino Raul" userId="8c571a4e-90c1-41fb-955b-7dc311e7d156" providerId="ADAL" clId="{2C126B58-B268-4AF5-AC22-DF9EA1A1861A}" dt="2025-11-05T14:57:48.629" v="4063" actId="1076"/>
          <ac:picMkLst>
            <pc:docMk/>
            <pc:sldMk cId="0" sldId="311"/>
            <ac:picMk id="9" creationId="{F9029D1F-C193-10AC-D31F-EC8C0E30F196}"/>
          </ac:picMkLst>
        </pc:picChg>
        <pc:picChg chg="add del mod">
          <ac:chgData name="Guajardo, Lino Raul" userId="8c571a4e-90c1-41fb-955b-7dc311e7d156" providerId="ADAL" clId="{2C126B58-B268-4AF5-AC22-DF9EA1A1861A}" dt="2025-11-06T15:24:44.497" v="4708" actId="478"/>
          <ac:picMkLst>
            <pc:docMk/>
            <pc:sldMk cId="0" sldId="311"/>
            <ac:picMk id="22" creationId="{4D895DE3-066A-A1AC-C4C1-9109F30483BE}"/>
          </ac:picMkLst>
        </pc:picChg>
        <pc:picChg chg="add mod">
          <ac:chgData name="Guajardo, Lino Raul" userId="8c571a4e-90c1-41fb-955b-7dc311e7d156" providerId="ADAL" clId="{2C126B58-B268-4AF5-AC22-DF9EA1A1861A}" dt="2025-11-06T15:27:53.341" v="4813" actId="1076"/>
          <ac:picMkLst>
            <pc:docMk/>
            <pc:sldMk cId="0" sldId="311"/>
            <ac:picMk id="23" creationId="{E5172EC4-F419-AF55-950A-F03AA521F843}"/>
          </ac:picMkLst>
        </pc:picChg>
      </pc:sldChg>
      <pc:sldChg chg="modSp add mod modAnim">
        <pc:chgData name="Guajardo, Lino Raul" userId="8c571a4e-90c1-41fb-955b-7dc311e7d156" providerId="ADAL" clId="{2C126B58-B268-4AF5-AC22-DF9EA1A1861A}" dt="2025-11-05T20:45:32.787" v="4461" actId="404"/>
        <pc:sldMkLst>
          <pc:docMk/>
          <pc:sldMk cId="0" sldId="312"/>
        </pc:sldMkLst>
        <pc:spChg chg="mod">
          <ac:chgData name="Guajardo, Lino Raul" userId="8c571a4e-90c1-41fb-955b-7dc311e7d156" providerId="ADAL" clId="{2C126B58-B268-4AF5-AC22-DF9EA1A1861A}" dt="2025-11-05T20:45:32.787" v="4461" actId="404"/>
          <ac:spMkLst>
            <pc:docMk/>
            <pc:sldMk cId="0" sldId="312"/>
            <ac:spMk id="9716" creationId="{00000000-0000-0000-0000-000000000000}"/>
          </ac:spMkLst>
        </pc:spChg>
        <pc:spChg chg="mod">
          <ac:chgData name="Guajardo, Lino Raul" userId="8c571a4e-90c1-41fb-955b-7dc311e7d156" providerId="ADAL" clId="{2C126B58-B268-4AF5-AC22-DF9EA1A1861A}" dt="2025-11-03T19:14:41.252" v="3193" actId="1076"/>
          <ac:spMkLst>
            <pc:docMk/>
            <pc:sldMk cId="0" sldId="312"/>
            <ac:spMk id="9717" creationId="{00000000-0000-0000-0000-000000000000}"/>
          </ac:spMkLst>
        </pc:spChg>
        <pc:grpChg chg="mod">
          <ac:chgData name="Guajardo, Lino Raul" userId="8c571a4e-90c1-41fb-955b-7dc311e7d156" providerId="ADAL" clId="{2C126B58-B268-4AF5-AC22-DF9EA1A1861A}" dt="2025-11-03T19:14:30.331" v="3190" actId="1076"/>
          <ac:grpSpMkLst>
            <pc:docMk/>
            <pc:sldMk cId="0" sldId="312"/>
            <ac:grpSpMk id="9719" creationId="{00000000-0000-0000-0000-000000000000}"/>
          </ac:grpSpMkLst>
        </pc:grpChg>
        <pc:grpChg chg="mod">
          <ac:chgData name="Guajardo, Lino Raul" userId="8c571a4e-90c1-41fb-955b-7dc311e7d156" providerId="ADAL" clId="{2C126B58-B268-4AF5-AC22-DF9EA1A1861A}" dt="2025-11-03T19:14:30.331" v="3190" actId="1076"/>
          <ac:grpSpMkLst>
            <pc:docMk/>
            <pc:sldMk cId="0" sldId="312"/>
            <ac:grpSpMk id="9722" creationId="{00000000-0000-0000-0000-000000000000}"/>
          </ac:grpSpMkLst>
        </pc:grpChg>
        <pc:picChg chg="mod">
          <ac:chgData name="Guajardo, Lino Raul" userId="8c571a4e-90c1-41fb-955b-7dc311e7d156" providerId="ADAL" clId="{2C126B58-B268-4AF5-AC22-DF9EA1A1861A}" dt="2025-11-03T19:14:30.331" v="3190" actId="1076"/>
          <ac:picMkLst>
            <pc:docMk/>
            <pc:sldMk cId="0" sldId="312"/>
            <ac:picMk id="9718" creationId="{00000000-0000-0000-0000-000000000000}"/>
          </ac:picMkLst>
        </pc:picChg>
      </pc:sldChg>
      <pc:sldChg chg="addSp delSp modSp add mod modNotesTx">
        <pc:chgData name="Guajardo, Lino Raul" userId="8c571a4e-90c1-41fb-955b-7dc311e7d156" providerId="ADAL" clId="{2C126B58-B268-4AF5-AC22-DF9EA1A1861A}" dt="2025-11-05T20:44:27.524" v="4451" actId="27636"/>
        <pc:sldMkLst>
          <pc:docMk/>
          <pc:sldMk cId="3216903212" sldId="314"/>
        </pc:sldMkLst>
        <pc:spChg chg="mod">
          <ac:chgData name="Guajardo, Lino Raul" userId="8c571a4e-90c1-41fb-955b-7dc311e7d156" providerId="ADAL" clId="{2C126B58-B268-4AF5-AC22-DF9EA1A1861A}" dt="2025-11-05T20:44:27.524" v="4451" actId="27636"/>
          <ac:spMkLst>
            <pc:docMk/>
            <pc:sldMk cId="3216903212" sldId="314"/>
            <ac:spMk id="9716" creationId="{459CAD29-553B-C60A-0433-23D425B77C84}"/>
          </ac:spMkLst>
        </pc:spChg>
        <pc:spChg chg="mod">
          <ac:chgData name="Guajardo, Lino Raul" userId="8c571a4e-90c1-41fb-955b-7dc311e7d156" providerId="ADAL" clId="{2C126B58-B268-4AF5-AC22-DF9EA1A1861A}" dt="2025-11-04T21:13:52.312" v="3233" actId="20577"/>
          <ac:spMkLst>
            <pc:docMk/>
            <pc:sldMk cId="3216903212" sldId="314"/>
            <ac:spMk id="9717" creationId="{116A6416-A5D0-7749-18A1-890C291EC9F7}"/>
          </ac:spMkLst>
        </pc:spChg>
      </pc:sldChg>
      <pc:sldChg chg="modSp add mod modNotesTx">
        <pc:chgData name="Guajardo, Lino Raul" userId="8c571a4e-90c1-41fb-955b-7dc311e7d156" providerId="ADAL" clId="{2C126B58-B268-4AF5-AC22-DF9EA1A1861A}" dt="2025-11-05T20:45:19.201" v="4459" actId="404"/>
        <pc:sldMkLst>
          <pc:docMk/>
          <pc:sldMk cId="2615965094" sldId="315"/>
        </pc:sldMkLst>
        <pc:spChg chg="mod">
          <ac:chgData name="Guajardo, Lino Raul" userId="8c571a4e-90c1-41fb-955b-7dc311e7d156" providerId="ADAL" clId="{2C126B58-B268-4AF5-AC22-DF9EA1A1861A}" dt="2025-11-05T20:45:19.201" v="4459" actId="404"/>
          <ac:spMkLst>
            <pc:docMk/>
            <pc:sldMk cId="2615965094" sldId="315"/>
            <ac:spMk id="9716" creationId="{996370B1-2FB2-EEA8-D9F5-751412497A1B}"/>
          </ac:spMkLst>
        </pc:spChg>
        <pc:spChg chg="mod">
          <ac:chgData name="Guajardo, Lino Raul" userId="8c571a4e-90c1-41fb-955b-7dc311e7d156" providerId="ADAL" clId="{2C126B58-B268-4AF5-AC22-DF9EA1A1861A}" dt="2025-11-04T21:14:35.710" v="3241"/>
          <ac:spMkLst>
            <pc:docMk/>
            <pc:sldMk cId="2615965094" sldId="315"/>
            <ac:spMk id="9717" creationId="{A492F66A-468C-4920-0D67-32D0CB6D2FC5}"/>
          </ac:spMkLst>
        </pc:spChg>
      </pc:sldChg>
      <pc:sldChg chg="modSp add mod modNotesTx">
        <pc:chgData name="Guajardo, Lino Raul" userId="8c571a4e-90c1-41fb-955b-7dc311e7d156" providerId="ADAL" clId="{2C126B58-B268-4AF5-AC22-DF9EA1A1861A}" dt="2025-11-05T14:45:35.548" v="3813" actId="20577"/>
        <pc:sldMkLst>
          <pc:docMk/>
          <pc:sldMk cId="2512871642" sldId="316"/>
        </pc:sldMkLst>
        <pc:spChg chg="mod">
          <ac:chgData name="Guajardo, Lino Raul" userId="8c571a4e-90c1-41fb-955b-7dc311e7d156" providerId="ADAL" clId="{2C126B58-B268-4AF5-AC22-DF9EA1A1861A}" dt="2025-11-04T21:17:46.652" v="3289" actId="120"/>
          <ac:spMkLst>
            <pc:docMk/>
            <pc:sldMk cId="2512871642" sldId="316"/>
            <ac:spMk id="9716" creationId="{721A8A10-02DE-6807-DFA7-869243232B41}"/>
          </ac:spMkLst>
        </pc:spChg>
      </pc:sldChg>
      <pc:sldChg chg="addSp delSp modSp add mod modNotesTx">
        <pc:chgData name="Guajardo, Lino Raul" userId="8c571a4e-90c1-41fb-955b-7dc311e7d156" providerId="ADAL" clId="{2C126B58-B268-4AF5-AC22-DF9EA1A1861A}" dt="2025-11-05T20:44:57.311" v="4454" actId="27636"/>
        <pc:sldMkLst>
          <pc:docMk/>
          <pc:sldMk cId="4124736863" sldId="317"/>
        </pc:sldMkLst>
        <pc:spChg chg="mod">
          <ac:chgData name="Guajardo, Lino Raul" userId="8c571a4e-90c1-41fb-955b-7dc311e7d156" providerId="ADAL" clId="{2C126B58-B268-4AF5-AC22-DF9EA1A1861A}" dt="2025-11-05T20:44:57.311" v="4454" actId="27636"/>
          <ac:spMkLst>
            <pc:docMk/>
            <pc:sldMk cId="4124736863" sldId="317"/>
            <ac:spMk id="9716" creationId="{2853907F-8A39-B752-BEBB-465B0E46FF12}"/>
          </ac:spMkLst>
        </pc:spChg>
        <pc:spChg chg="mod">
          <ac:chgData name="Guajardo, Lino Raul" userId="8c571a4e-90c1-41fb-955b-7dc311e7d156" providerId="ADAL" clId="{2C126B58-B268-4AF5-AC22-DF9EA1A1861A}" dt="2025-11-04T21:18:04.432" v="3292"/>
          <ac:spMkLst>
            <pc:docMk/>
            <pc:sldMk cId="4124736863" sldId="317"/>
            <ac:spMk id="9717" creationId="{49A74641-2D5E-8B65-4A8E-069E9C777345}"/>
          </ac:spMkLst>
        </pc:spChg>
      </pc:sldChg>
      <pc:sldChg chg="modSp add mod modNotesTx">
        <pc:chgData name="Guajardo, Lino Raul" userId="8c571a4e-90c1-41fb-955b-7dc311e7d156" providerId="ADAL" clId="{2C126B58-B268-4AF5-AC22-DF9EA1A1861A}" dt="2025-11-05T14:39:59.160" v="3759" actId="12"/>
        <pc:sldMkLst>
          <pc:docMk/>
          <pc:sldMk cId="2121522572" sldId="318"/>
        </pc:sldMkLst>
        <pc:spChg chg="mod">
          <ac:chgData name="Guajardo, Lino Raul" userId="8c571a4e-90c1-41fb-955b-7dc311e7d156" providerId="ADAL" clId="{2C126B58-B268-4AF5-AC22-DF9EA1A1861A}" dt="2025-11-04T21:18:40.704" v="3299"/>
          <ac:spMkLst>
            <pc:docMk/>
            <pc:sldMk cId="2121522572" sldId="318"/>
            <ac:spMk id="9716" creationId="{A67AA398-79D7-BF76-8C95-A318AA07023A}"/>
          </ac:spMkLst>
        </pc:spChg>
        <pc:spChg chg="mod">
          <ac:chgData name="Guajardo, Lino Raul" userId="8c571a4e-90c1-41fb-955b-7dc311e7d156" providerId="ADAL" clId="{2C126B58-B268-4AF5-AC22-DF9EA1A1861A}" dt="2025-11-04T21:18:36.591" v="3298"/>
          <ac:spMkLst>
            <pc:docMk/>
            <pc:sldMk cId="2121522572" sldId="318"/>
            <ac:spMk id="9717" creationId="{6E904A06-2CA2-AD6D-306D-9E0E4DC781D2}"/>
          </ac:spMkLst>
        </pc:spChg>
      </pc:sldChg>
      <pc:sldChg chg="modSp add mod modNotesTx">
        <pc:chgData name="Guajardo, Lino Raul" userId="8c571a4e-90c1-41fb-955b-7dc311e7d156" providerId="ADAL" clId="{2C126B58-B268-4AF5-AC22-DF9EA1A1861A}" dt="2025-11-05T20:46:28.346" v="4474" actId="27636"/>
        <pc:sldMkLst>
          <pc:docMk/>
          <pc:sldMk cId="222095736" sldId="319"/>
        </pc:sldMkLst>
        <pc:spChg chg="mod">
          <ac:chgData name="Guajardo, Lino Raul" userId="8c571a4e-90c1-41fb-955b-7dc311e7d156" providerId="ADAL" clId="{2C126B58-B268-4AF5-AC22-DF9EA1A1861A}" dt="2025-11-05T20:46:28.346" v="4474" actId="27636"/>
          <ac:spMkLst>
            <pc:docMk/>
            <pc:sldMk cId="222095736" sldId="319"/>
            <ac:spMk id="9716" creationId="{AF7AAE95-B4F9-95AF-8D85-BF29E337F1DA}"/>
          </ac:spMkLst>
        </pc:spChg>
        <pc:spChg chg="mod">
          <ac:chgData name="Guajardo, Lino Raul" userId="8c571a4e-90c1-41fb-955b-7dc311e7d156" providerId="ADAL" clId="{2C126B58-B268-4AF5-AC22-DF9EA1A1861A}" dt="2025-11-04T21:18:56.991" v="3302"/>
          <ac:spMkLst>
            <pc:docMk/>
            <pc:sldMk cId="222095736" sldId="319"/>
            <ac:spMk id="9717" creationId="{6EEE9799-A8B8-AEED-B24E-9820F31F182F}"/>
          </ac:spMkLst>
        </pc:spChg>
      </pc:sldChg>
      <pc:sldChg chg="modSp add mod modNotesTx">
        <pc:chgData name="Guajardo, Lino Raul" userId="8c571a4e-90c1-41fb-955b-7dc311e7d156" providerId="ADAL" clId="{2C126B58-B268-4AF5-AC22-DF9EA1A1861A}" dt="2025-11-05T14:46:45.444" v="3825" actId="20577"/>
        <pc:sldMkLst>
          <pc:docMk/>
          <pc:sldMk cId="1975212018" sldId="320"/>
        </pc:sldMkLst>
        <pc:spChg chg="mod">
          <ac:chgData name="Guajardo, Lino Raul" userId="8c571a4e-90c1-41fb-955b-7dc311e7d156" providerId="ADAL" clId="{2C126B58-B268-4AF5-AC22-DF9EA1A1861A}" dt="2025-11-04T21:19:20.702" v="3309" actId="120"/>
          <ac:spMkLst>
            <pc:docMk/>
            <pc:sldMk cId="1975212018" sldId="320"/>
            <ac:spMk id="9716" creationId="{596B16AC-E8C8-FA06-700F-F2116A7AF925}"/>
          </ac:spMkLst>
        </pc:spChg>
        <pc:spChg chg="mod">
          <ac:chgData name="Guajardo, Lino Raul" userId="8c571a4e-90c1-41fb-955b-7dc311e7d156" providerId="ADAL" clId="{2C126B58-B268-4AF5-AC22-DF9EA1A1861A}" dt="2025-11-04T21:19:13.134" v="3307"/>
          <ac:spMkLst>
            <pc:docMk/>
            <pc:sldMk cId="1975212018" sldId="320"/>
            <ac:spMk id="9717" creationId="{6B71D4DD-BB9D-40A9-59FE-324BFECAE3AE}"/>
          </ac:spMkLst>
        </pc:spChg>
      </pc:sldChg>
      <pc:sldChg chg="modSp add mod modAnim modNotesTx">
        <pc:chgData name="Guajardo, Lino Raul" userId="8c571a4e-90c1-41fb-955b-7dc311e7d156" providerId="ADAL" clId="{2C126B58-B268-4AF5-AC22-DF9EA1A1861A}" dt="2025-11-05T21:06:08.571" v="4525" actId="20577"/>
        <pc:sldMkLst>
          <pc:docMk/>
          <pc:sldMk cId="862593328" sldId="321"/>
        </pc:sldMkLst>
        <pc:spChg chg="mod">
          <ac:chgData name="Guajardo, Lino Raul" userId="8c571a4e-90c1-41fb-955b-7dc311e7d156" providerId="ADAL" clId="{2C126B58-B268-4AF5-AC22-DF9EA1A1861A}" dt="2025-11-05T21:06:08.571" v="4525" actId="20577"/>
          <ac:spMkLst>
            <pc:docMk/>
            <pc:sldMk cId="862593328" sldId="321"/>
            <ac:spMk id="9716" creationId="{6131D792-04E9-FD06-8C23-E9BBB9A7099F}"/>
          </ac:spMkLst>
        </pc:spChg>
      </pc:sldChg>
      <pc:sldChg chg="modSp add mod modNotesTx">
        <pc:chgData name="Guajardo, Lino Raul" userId="8c571a4e-90c1-41fb-955b-7dc311e7d156" providerId="ADAL" clId="{2C126B58-B268-4AF5-AC22-DF9EA1A1861A}" dt="2025-11-05T14:47:45.356" v="3839" actId="6549"/>
        <pc:sldMkLst>
          <pc:docMk/>
          <pc:sldMk cId="2250982783" sldId="322"/>
        </pc:sldMkLst>
        <pc:spChg chg="mod">
          <ac:chgData name="Guajardo, Lino Raul" userId="8c571a4e-90c1-41fb-955b-7dc311e7d156" providerId="ADAL" clId="{2C126B58-B268-4AF5-AC22-DF9EA1A1861A}" dt="2025-11-04T21:20:05.287" v="3321" actId="120"/>
          <ac:spMkLst>
            <pc:docMk/>
            <pc:sldMk cId="2250982783" sldId="322"/>
            <ac:spMk id="9716" creationId="{7B83F45D-8828-12F4-4F4E-C74200C6F5D3}"/>
          </ac:spMkLst>
        </pc:spChg>
        <pc:spChg chg="mod">
          <ac:chgData name="Guajardo, Lino Raul" userId="8c571a4e-90c1-41fb-955b-7dc311e7d156" providerId="ADAL" clId="{2C126B58-B268-4AF5-AC22-DF9EA1A1861A}" dt="2025-11-04T21:19:56.271" v="3316"/>
          <ac:spMkLst>
            <pc:docMk/>
            <pc:sldMk cId="2250982783" sldId="322"/>
            <ac:spMk id="9717" creationId="{BBBF22C5-D3F7-2095-302E-DF3967EFE1F8}"/>
          </ac:spMkLst>
        </pc:spChg>
      </pc:sldChg>
      <pc:sldChg chg="modSp add mod modNotesTx">
        <pc:chgData name="Guajardo, Lino Raul" userId="8c571a4e-90c1-41fb-955b-7dc311e7d156" providerId="ADAL" clId="{2C126B58-B268-4AF5-AC22-DF9EA1A1861A}" dt="2025-11-05T14:48:14.735" v="3852" actId="20577"/>
        <pc:sldMkLst>
          <pc:docMk/>
          <pc:sldMk cId="3934476562" sldId="323"/>
        </pc:sldMkLst>
        <pc:spChg chg="mod">
          <ac:chgData name="Guajardo, Lino Raul" userId="8c571a4e-90c1-41fb-955b-7dc311e7d156" providerId="ADAL" clId="{2C126B58-B268-4AF5-AC22-DF9EA1A1861A}" dt="2025-11-04T21:20:17.911" v="3327" actId="120"/>
          <ac:spMkLst>
            <pc:docMk/>
            <pc:sldMk cId="3934476562" sldId="323"/>
            <ac:spMk id="9716" creationId="{F33AD49D-BE67-B1CC-12FC-9679595D08CF}"/>
          </ac:spMkLst>
        </pc:spChg>
      </pc:sldChg>
      <pc:sldChg chg="modSp add modNotesTx">
        <pc:chgData name="Guajardo, Lino Raul" userId="8c571a4e-90c1-41fb-955b-7dc311e7d156" providerId="ADAL" clId="{2C126B58-B268-4AF5-AC22-DF9EA1A1861A}" dt="2025-11-05T14:48:26.035" v="3853" actId="20577"/>
        <pc:sldMkLst>
          <pc:docMk/>
          <pc:sldMk cId="56950703" sldId="324"/>
        </pc:sldMkLst>
        <pc:spChg chg="mod">
          <ac:chgData name="Guajardo, Lino Raul" userId="8c571a4e-90c1-41fb-955b-7dc311e7d156" providerId="ADAL" clId="{2C126B58-B268-4AF5-AC22-DF9EA1A1861A}" dt="2025-11-04T21:20:35.056" v="3331"/>
          <ac:spMkLst>
            <pc:docMk/>
            <pc:sldMk cId="56950703" sldId="324"/>
            <ac:spMk id="9716" creationId="{1B04DE8B-5703-1668-C2CC-956E852BAA96}"/>
          </ac:spMkLst>
        </pc:spChg>
        <pc:spChg chg="mod">
          <ac:chgData name="Guajardo, Lino Raul" userId="8c571a4e-90c1-41fb-955b-7dc311e7d156" providerId="ADAL" clId="{2C126B58-B268-4AF5-AC22-DF9EA1A1861A}" dt="2025-11-04T21:20:30.895" v="3330"/>
          <ac:spMkLst>
            <pc:docMk/>
            <pc:sldMk cId="56950703" sldId="324"/>
            <ac:spMk id="9717" creationId="{D5692983-3AC0-588C-4768-4E826D99D953}"/>
          </ac:spMkLst>
        </pc:spChg>
      </pc:sldChg>
      <pc:sldChg chg="modSp add modNotesTx">
        <pc:chgData name="Guajardo, Lino Raul" userId="8c571a4e-90c1-41fb-955b-7dc311e7d156" providerId="ADAL" clId="{2C126B58-B268-4AF5-AC22-DF9EA1A1861A}" dt="2025-11-05T14:50:11.635" v="3866" actId="20577"/>
        <pc:sldMkLst>
          <pc:docMk/>
          <pc:sldMk cId="2291961261" sldId="325"/>
        </pc:sldMkLst>
        <pc:spChg chg="mod">
          <ac:chgData name="Guajardo, Lino Raul" userId="8c571a4e-90c1-41fb-955b-7dc311e7d156" providerId="ADAL" clId="{2C126B58-B268-4AF5-AC22-DF9EA1A1861A}" dt="2025-11-04T21:20:53.872" v="3335"/>
          <ac:spMkLst>
            <pc:docMk/>
            <pc:sldMk cId="2291961261" sldId="325"/>
            <ac:spMk id="9716" creationId="{E7102BE9-340B-1308-3B44-F3016727AFBF}"/>
          </ac:spMkLst>
        </pc:spChg>
        <pc:spChg chg="mod">
          <ac:chgData name="Guajardo, Lino Raul" userId="8c571a4e-90c1-41fb-955b-7dc311e7d156" providerId="ADAL" clId="{2C126B58-B268-4AF5-AC22-DF9EA1A1861A}" dt="2025-11-04T21:20:50.414" v="3334"/>
          <ac:spMkLst>
            <pc:docMk/>
            <pc:sldMk cId="2291961261" sldId="325"/>
            <ac:spMk id="9717" creationId="{8FDF4F01-21FC-05D4-F6E5-CEC40F90CF85}"/>
          </ac:spMkLst>
        </pc:spChg>
      </pc:sldChg>
      <pc:sldChg chg="addSp delSp modSp add mod ord">
        <pc:chgData name="Guajardo, Lino Raul" userId="8c571a4e-90c1-41fb-955b-7dc311e7d156" providerId="ADAL" clId="{2C126B58-B268-4AF5-AC22-DF9EA1A1861A}" dt="2025-11-05T14:15:46.260" v="3519" actId="1076"/>
        <pc:sldMkLst>
          <pc:docMk/>
          <pc:sldMk cId="0" sldId="326"/>
        </pc:sldMkLst>
        <pc:spChg chg="add del mod">
          <ac:chgData name="Guajardo, Lino Raul" userId="8c571a4e-90c1-41fb-955b-7dc311e7d156" providerId="ADAL" clId="{2C126B58-B268-4AF5-AC22-DF9EA1A1861A}" dt="2025-11-04T21:25:14.001" v="3412" actId="478"/>
          <ac:spMkLst>
            <pc:docMk/>
            <pc:sldMk cId="0" sldId="326"/>
            <ac:spMk id="9163" creationId="{00000000-0000-0000-0000-000000000000}"/>
          </ac:spMkLst>
        </pc:spChg>
        <pc:graphicFrameChg chg="add mod modGraphic">
          <ac:chgData name="Guajardo, Lino Raul" userId="8c571a4e-90c1-41fb-955b-7dc311e7d156" providerId="ADAL" clId="{2C126B58-B268-4AF5-AC22-DF9EA1A1861A}" dt="2025-11-05T14:15:46.260" v="3519" actId="1076"/>
          <ac:graphicFrameMkLst>
            <pc:docMk/>
            <pc:sldMk cId="0" sldId="326"/>
            <ac:graphicFrameMk id="3" creationId="{CEEAF78F-7D6C-8E25-E0E9-78C9118BFDA7}"/>
          </ac:graphicFrameMkLst>
        </pc:graphicFrameChg>
      </pc:sldChg>
      <pc:sldChg chg="addSp modSp add modNotesTx">
        <pc:chgData name="Guajardo, Lino Raul" userId="8c571a4e-90c1-41fb-955b-7dc311e7d156" providerId="ADAL" clId="{2C126B58-B268-4AF5-AC22-DF9EA1A1861A}" dt="2025-11-05T14:51:20.465" v="3873" actId="20577"/>
        <pc:sldMkLst>
          <pc:docMk/>
          <pc:sldMk cId="4267991210" sldId="327"/>
        </pc:sldMkLst>
        <pc:spChg chg="mod">
          <ac:chgData name="Guajardo, Lino Raul" userId="8c571a4e-90c1-41fb-955b-7dc311e7d156" providerId="ADAL" clId="{2C126B58-B268-4AF5-AC22-DF9EA1A1861A}" dt="2025-11-04T21:24:39.955" v="3397"/>
          <ac:spMkLst>
            <pc:docMk/>
            <pc:sldMk cId="4267991210" sldId="327"/>
            <ac:spMk id="9716" creationId="{B70897B6-D057-9F66-45C5-2AD497A30A68}"/>
          </ac:spMkLst>
        </pc:spChg>
      </pc:sldChg>
      <pc:sldChg chg="addSp delSp modSp add mod">
        <pc:chgData name="Guajardo, Lino Raul" userId="8c571a4e-90c1-41fb-955b-7dc311e7d156" providerId="ADAL" clId="{2C126B58-B268-4AF5-AC22-DF9EA1A1861A}" dt="2025-11-04T21:25:49.206" v="3425" actId="120"/>
        <pc:sldMkLst>
          <pc:docMk/>
          <pc:sldMk cId="3859158572" sldId="328"/>
        </pc:sldMkLst>
        <pc:spChg chg="mod">
          <ac:chgData name="Guajardo, Lino Raul" userId="8c571a4e-90c1-41fb-955b-7dc311e7d156" providerId="ADAL" clId="{2C126B58-B268-4AF5-AC22-DF9EA1A1861A}" dt="2025-11-04T21:25:49.206" v="3425" actId="120"/>
          <ac:spMkLst>
            <pc:docMk/>
            <pc:sldMk cId="3859158572" sldId="328"/>
            <ac:spMk id="9716" creationId="{26BF9EC6-0ECC-7DB8-53A5-5CE8C9FBC032}"/>
          </ac:spMkLst>
        </pc:spChg>
        <pc:spChg chg="mod">
          <ac:chgData name="Guajardo, Lino Raul" userId="8c571a4e-90c1-41fb-955b-7dc311e7d156" providerId="ADAL" clId="{2C126B58-B268-4AF5-AC22-DF9EA1A1861A}" dt="2025-11-04T21:25:26.527" v="3415"/>
          <ac:spMkLst>
            <pc:docMk/>
            <pc:sldMk cId="3859158572" sldId="328"/>
            <ac:spMk id="9717" creationId="{BB6E27E4-AEDA-4734-3D7A-44A6C483CC81}"/>
          </ac:spMkLst>
        </pc:spChg>
      </pc:sldChg>
      <pc:sldChg chg="modSp add del mod modNotesTx">
        <pc:chgData name="Guajardo, Lino Raul" userId="8c571a4e-90c1-41fb-955b-7dc311e7d156" providerId="ADAL" clId="{2C126B58-B268-4AF5-AC22-DF9EA1A1861A}" dt="2025-11-06T15:32:04.338" v="4814" actId="47"/>
        <pc:sldMkLst>
          <pc:docMk/>
          <pc:sldMk cId="1657340325" sldId="329"/>
        </pc:sldMkLst>
      </pc:sldChg>
      <pc:sldChg chg="addSp modSp add mod modAnim modNotesTx">
        <pc:chgData name="Guajardo, Lino Raul" userId="8c571a4e-90c1-41fb-955b-7dc311e7d156" providerId="ADAL" clId="{2C126B58-B268-4AF5-AC22-DF9EA1A1861A}" dt="2025-11-05T20:48:19.300" v="4496"/>
        <pc:sldMkLst>
          <pc:docMk/>
          <pc:sldMk cId="536540022" sldId="330"/>
        </pc:sldMkLst>
        <pc:spChg chg="mod">
          <ac:chgData name="Guajardo, Lino Raul" userId="8c571a4e-90c1-41fb-955b-7dc311e7d156" providerId="ADAL" clId="{2C126B58-B268-4AF5-AC22-DF9EA1A1861A}" dt="2025-11-04T21:26:10.390" v="3431" actId="120"/>
          <ac:spMkLst>
            <pc:docMk/>
            <pc:sldMk cId="536540022" sldId="330"/>
            <ac:spMk id="9716" creationId="{CA329D13-2AEA-E2DE-E997-ACA5D465F2AE}"/>
          </ac:spMkLst>
        </pc:spChg>
        <pc:spChg chg="mod">
          <ac:chgData name="Guajardo, Lino Raul" userId="8c571a4e-90c1-41fb-955b-7dc311e7d156" providerId="ADAL" clId="{2C126B58-B268-4AF5-AC22-DF9EA1A1861A}" dt="2025-11-04T21:26:03.055" v="3428"/>
          <ac:spMkLst>
            <pc:docMk/>
            <pc:sldMk cId="536540022" sldId="330"/>
            <ac:spMk id="9717" creationId="{0B9D687F-A710-7CF0-1CD9-CAD83F95FBC9}"/>
          </ac:spMkLst>
        </pc:spChg>
        <pc:picChg chg="add mod">
          <ac:chgData name="Guajardo, Lino Raul" userId="8c571a4e-90c1-41fb-955b-7dc311e7d156" providerId="ADAL" clId="{2C126B58-B268-4AF5-AC22-DF9EA1A1861A}" dt="2025-11-04T21:27:44.498" v="3467" actId="1076"/>
          <ac:picMkLst>
            <pc:docMk/>
            <pc:sldMk cId="536540022" sldId="330"/>
            <ac:picMk id="2" creationId="{2C36D05F-B38C-8AE4-E706-902D4F5E2E8F}"/>
          </ac:picMkLst>
        </pc:picChg>
        <pc:picChg chg="add mod">
          <ac:chgData name="Guajardo, Lino Raul" userId="8c571a4e-90c1-41fb-955b-7dc311e7d156" providerId="ADAL" clId="{2C126B58-B268-4AF5-AC22-DF9EA1A1861A}" dt="2025-11-04T21:27:43.370" v="3466" actId="1076"/>
          <ac:picMkLst>
            <pc:docMk/>
            <pc:sldMk cId="536540022" sldId="330"/>
            <ac:picMk id="3" creationId="{3DFCBE83-3E65-A9B8-0C50-E7922B9C900A}"/>
          </ac:picMkLst>
        </pc:picChg>
        <pc:picChg chg="add mod">
          <ac:chgData name="Guajardo, Lino Raul" userId="8c571a4e-90c1-41fb-955b-7dc311e7d156" providerId="ADAL" clId="{2C126B58-B268-4AF5-AC22-DF9EA1A1861A}" dt="2025-11-04T21:27:38.130" v="3463" actId="1076"/>
          <ac:picMkLst>
            <pc:docMk/>
            <pc:sldMk cId="536540022" sldId="330"/>
            <ac:picMk id="4" creationId="{A18DFE30-0332-D613-652E-6760B3BDD076}"/>
          </ac:picMkLst>
        </pc:picChg>
        <pc:picChg chg="add mod">
          <ac:chgData name="Guajardo, Lino Raul" userId="8c571a4e-90c1-41fb-955b-7dc311e7d156" providerId="ADAL" clId="{2C126B58-B268-4AF5-AC22-DF9EA1A1861A}" dt="2025-11-04T21:27:21.163" v="3454" actId="1076"/>
          <ac:picMkLst>
            <pc:docMk/>
            <pc:sldMk cId="536540022" sldId="330"/>
            <ac:picMk id="5" creationId="{4F274AD8-67AC-458C-E07F-6B4773F05580}"/>
          </ac:picMkLst>
        </pc:picChg>
        <pc:picChg chg="add mod">
          <ac:chgData name="Guajardo, Lino Raul" userId="8c571a4e-90c1-41fb-955b-7dc311e7d156" providerId="ADAL" clId="{2C126B58-B268-4AF5-AC22-DF9EA1A1861A}" dt="2025-11-04T21:27:39.179" v="3464" actId="1076"/>
          <ac:picMkLst>
            <pc:docMk/>
            <pc:sldMk cId="536540022" sldId="330"/>
            <ac:picMk id="6" creationId="{D40286D2-1AEF-E350-C1AD-8026EED12532}"/>
          </ac:picMkLst>
        </pc:picChg>
        <pc:picChg chg="add mod">
          <ac:chgData name="Guajardo, Lino Raul" userId="8c571a4e-90c1-41fb-955b-7dc311e7d156" providerId="ADAL" clId="{2C126B58-B268-4AF5-AC22-DF9EA1A1861A}" dt="2025-11-04T21:27:42.227" v="3465" actId="1076"/>
          <ac:picMkLst>
            <pc:docMk/>
            <pc:sldMk cId="536540022" sldId="330"/>
            <ac:picMk id="7" creationId="{59F74589-971E-6B51-DADC-2DCDCE449245}"/>
          </ac:picMkLst>
        </pc:picChg>
        <pc:picChg chg="add mod">
          <ac:chgData name="Guajardo, Lino Raul" userId="8c571a4e-90c1-41fb-955b-7dc311e7d156" providerId="ADAL" clId="{2C126B58-B268-4AF5-AC22-DF9EA1A1861A}" dt="2025-11-04T21:27:53.746" v="3470" actId="1076"/>
          <ac:picMkLst>
            <pc:docMk/>
            <pc:sldMk cId="536540022" sldId="330"/>
            <ac:picMk id="8" creationId="{5D3638A2-F533-4834-A3EF-1EF075D153ED}"/>
          </ac:picMkLst>
        </pc:picChg>
        <pc:picChg chg="add mod">
          <ac:chgData name="Guajardo, Lino Raul" userId="8c571a4e-90c1-41fb-955b-7dc311e7d156" providerId="ADAL" clId="{2C126B58-B268-4AF5-AC22-DF9EA1A1861A}" dt="2025-11-04T21:27:50.483" v="3469" actId="1076"/>
          <ac:picMkLst>
            <pc:docMk/>
            <pc:sldMk cId="536540022" sldId="330"/>
            <ac:picMk id="9" creationId="{9ACF4AFC-ED63-751B-13A0-F5F40E704C6D}"/>
          </ac:picMkLst>
        </pc:picChg>
      </pc:sldChg>
      <pc:sldChg chg="addSp modSp add mod modAnim modNotesTx">
        <pc:chgData name="Guajardo, Lino Raul" userId="8c571a4e-90c1-41fb-955b-7dc311e7d156" providerId="ADAL" clId="{2C126B58-B268-4AF5-AC22-DF9EA1A1861A}" dt="2025-11-06T20:14:44.456" v="4876"/>
        <pc:sldMkLst>
          <pc:docMk/>
          <pc:sldMk cId="394316205" sldId="331"/>
        </pc:sldMkLst>
        <pc:spChg chg="mod">
          <ac:chgData name="Guajardo, Lino Raul" userId="8c571a4e-90c1-41fb-955b-7dc311e7d156" providerId="ADAL" clId="{2C126B58-B268-4AF5-AC22-DF9EA1A1861A}" dt="2025-11-06T19:43:53.677" v="4874" actId="20577"/>
          <ac:spMkLst>
            <pc:docMk/>
            <pc:sldMk cId="394316205" sldId="331"/>
            <ac:spMk id="9716" creationId="{322EBCCF-15B4-F91F-7BF3-FC196C69D45A}"/>
          </ac:spMkLst>
        </pc:spChg>
        <pc:spChg chg="mod">
          <ac:chgData name="Guajardo, Lino Raul" userId="8c571a4e-90c1-41fb-955b-7dc311e7d156" providerId="ADAL" clId="{2C126B58-B268-4AF5-AC22-DF9EA1A1861A}" dt="2025-11-04T21:28:30.175" v="3477"/>
          <ac:spMkLst>
            <pc:docMk/>
            <pc:sldMk cId="394316205" sldId="331"/>
            <ac:spMk id="9717" creationId="{A3DBEF8A-C4DD-E481-86F7-6B9AC638E4D4}"/>
          </ac:spMkLst>
        </pc:spChg>
        <pc:picChg chg="add mod">
          <ac:chgData name="Guajardo, Lino Raul" userId="8c571a4e-90c1-41fb-955b-7dc311e7d156" providerId="ADAL" clId="{2C126B58-B268-4AF5-AC22-DF9EA1A1861A}" dt="2025-11-04T21:28:47.570" v="3484" actId="1076"/>
          <ac:picMkLst>
            <pc:docMk/>
            <pc:sldMk cId="394316205" sldId="331"/>
            <ac:picMk id="2" creationId="{491CA34B-57EF-275A-7E1B-1678ECEF1B40}"/>
          </ac:picMkLst>
        </pc:picChg>
        <pc:picChg chg="add mod">
          <ac:chgData name="Guajardo, Lino Raul" userId="8c571a4e-90c1-41fb-955b-7dc311e7d156" providerId="ADAL" clId="{2C126B58-B268-4AF5-AC22-DF9EA1A1861A}" dt="2025-11-04T21:28:47.570" v="3484" actId="1076"/>
          <ac:picMkLst>
            <pc:docMk/>
            <pc:sldMk cId="394316205" sldId="331"/>
            <ac:picMk id="3" creationId="{964ED5E4-6F0B-0565-3A50-411CA0087C50}"/>
          </ac:picMkLst>
        </pc:picChg>
        <pc:picChg chg="add mod">
          <ac:chgData name="Guajardo, Lino Raul" userId="8c571a4e-90c1-41fb-955b-7dc311e7d156" providerId="ADAL" clId="{2C126B58-B268-4AF5-AC22-DF9EA1A1861A}" dt="2025-11-04T21:28:47.570" v="3484" actId="1076"/>
          <ac:picMkLst>
            <pc:docMk/>
            <pc:sldMk cId="394316205" sldId="331"/>
            <ac:picMk id="4" creationId="{67A453C8-F9DF-3770-A78C-B3A6586E9670}"/>
          </ac:picMkLst>
        </pc:picChg>
      </pc:sldChg>
      <pc:sldChg chg="modAnim modNotesTx">
        <pc:chgData name="Guajardo, Lino Raul" userId="8c571a4e-90c1-41fb-955b-7dc311e7d156" providerId="ADAL" clId="{2C126B58-B268-4AF5-AC22-DF9EA1A1861A}" dt="2025-11-05T21:24:35.231" v="4526"/>
        <pc:sldMkLst>
          <pc:docMk/>
          <pc:sldMk cId="667807271" sldId="333"/>
        </pc:sldMkLst>
      </pc:sldChg>
      <pc:sldChg chg="modNotesTx">
        <pc:chgData name="Guajardo, Lino Raul" userId="8c571a4e-90c1-41fb-955b-7dc311e7d156" providerId="ADAL" clId="{2C126B58-B268-4AF5-AC22-DF9EA1A1861A}" dt="2025-11-05T16:23:13.199" v="4234" actId="20577"/>
        <pc:sldMkLst>
          <pc:docMk/>
          <pc:sldMk cId="915726333" sldId="334"/>
        </pc:sldMkLst>
      </pc:sldChg>
      <pc:sldChg chg="modSp modAnim modNotesTx">
        <pc:chgData name="Guajardo, Lino Raul" userId="8c571a4e-90c1-41fb-955b-7dc311e7d156" providerId="ADAL" clId="{2C126B58-B268-4AF5-AC22-DF9EA1A1861A}" dt="2025-11-06T20:15:30.252" v="4878" actId="20577"/>
        <pc:sldMkLst>
          <pc:docMk/>
          <pc:sldMk cId="3436242571" sldId="335"/>
        </pc:sldMkLst>
        <pc:spChg chg="mod">
          <ac:chgData name="Guajardo, Lino Raul" userId="8c571a4e-90c1-41fb-955b-7dc311e7d156" providerId="ADAL" clId="{2C126B58-B268-4AF5-AC22-DF9EA1A1861A}" dt="2025-11-06T20:15:30.252" v="4878" actId="20577"/>
          <ac:spMkLst>
            <pc:docMk/>
            <pc:sldMk cId="3436242571" sldId="335"/>
            <ac:spMk id="9716" creationId="{EC0CD3FE-D6F6-3CB2-4434-D70DBF0FF000}"/>
          </ac:spMkLst>
        </pc:spChg>
      </pc:sldChg>
      <pc:sldChg chg="modAnim modNotesTx">
        <pc:chgData name="Guajardo, Lino Raul" userId="8c571a4e-90c1-41fb-955b-7dc311e7d156" providerId="ADAL" clId="{2C126B58-B268-4AF5-AC22-DF9EA1A1861A}" dt="2025-11-05T20:48:36.832" v="4498"/>
        <pc:sldMkLst>
          <pc:docMk/>
          <pc:sldMk cId="1621055659" sldId="336"/>
        </pc:sldMkLst>
      </pc:sldChg>
      <pc:sldChg chg="addSp modSp mod modAnim modNotesTx">
        <pc:chgData name="Guajardo, Lino Raul" userId="8c571a4e-90c1-41fb-955b-7dc311e7d156" providerId="ADAL" clId="{2C126B58-B268-4AF5-AC22-DF9EA1A1861A}" dt="2025-11-06T20:16:07.536" v="4888"/>
        <pc:sldMkLst>
          <pc:docMk/>
          <pc:sldMk cId="1192054304" sldId="337"/>
        </pc:sldMkLst>
        <pc:spChg chg="add mod">
          <ac:chgData name="Guajardo, Lino Raul" userId="8c571a4e-90c1-41fb-955b-7dc311e7d156" providerId="ADAL" clId="{2C126B58-B268-4AF5-AC22-DF9EA1A1861A}" dt="2025-11-05T20:42:20.622" v="4443" actId="1076"/>
          <ac:spMkLst>
            <pc:docMk/>
            <pc:sldMk cId="1192054304" sldId="337"/>
            <ac:spMk id="2" creationId="{26E020DB-B1EC-184A-776C-1D0451AA1C86}"/>
          </ac:spMkLst>
        </pc:spChg>
        <pc:spChg chg="mod">
          <ac:chgData name="Guajardo, Lino Raul" userId="8c571a4e-90c1-41fb-955b-7dc311e7d156" providerId="ADAL" clId="{2C126B58-B268-4AF5-AC22-DF9EA1A1861A}" dt="2025-11-05T20:41:36.902" v="4420" actId="1076"/>
          <ac:spMkLst>
            <pc:docMk/>
            <pc:sldMk cId="1192054304" sldId="337"/>
            <ac:spMk id="8" creationId="{E325E6D8-C547-9EE5-DE6D-338D07E72AA3}"/>
          </ac:spMkLst>
        </pc:spChg>
        <pc:spChg chg="mod ord">
          <ac:chgData name="Guajardo, Lino Raul" userId="8c571a4e-90c1-41fb-955b-7dc311e7d156" providerId="ADAL" clId="{2C126B58-B268-4AF5-AC22-DF9EA1A1861A}" dt="2025-11-05T20:42:24.978" v="4444" actId="1076"/>
          <ac:spMkLst>
            <pc:docMk/>
            <pc:sldMk cId="1192054304" sldId="337"/>
            <ac:spMk id="9" creationId="{8A4119EB-E7FC-338A-DEA2-B49AF89A504A}"/>
          </ac:spMkLst>
        </pc:spChg>
        <pc:spChg chg="mod">
          <ac:chgData name="Guajardo, Lino Raul" userId="8c571a4e-90c1-41fb-955b-7dc311e7d156" providerId="ADAL" clId="{2C126B58-B268-4AF5-AC22-DF9EA1A1861A}" dt="2025-11-05T21:28:47.720" v="4527" actId="20577"/>
          <ac:spMkLst>
            <pc:docMk/>
            <pc:sldMk cId="1192054304" sldId="337"/>
            <ac:spMk id="8884" creationId="{23052A9A-5E49-680D-DEAA-B118902496DE}"/>
          </ac:spMkLst>
        </pc:spChg>
      </pc:sldChg>
      <pc:sldChg chg="modSp mod modNotesTx">
        <pc:chgData name="Guajardo, Lino Raul" userId="8c571a4e-90c1-41fb-955b-7dc311e7d156" providerId="ADAL" clId="{2C126B58-B268-4AF5-AC22-DF9EA1A1861A}" dt="2025-11-05T20:26:20.201" v="4405" actId="14100"/>
        <pc:sldMkLst>
          <pc:docMk/>
          <pc:sldMk cId="1137640392" sldId="338"/>
        </pc:sldMkLst>
        <pc:spChg chg="mod">
          <ac:chgData name="Guajardo, Lino Raul" userId="8c571a4e-90c1-41fb-955b-7dc311e7d156" providerId="ADAL" clId="{2C126B58-B268-4AF5-AC22-DF9EA1A1861A}" dt="2025-11-05T20:26:20.201" v="4405" actId="14100"/>
          <ac:spMkLst>
            <pc:docMk/>
            <pc:sldMk cId="1137640392" sldId="338"/>
            <ac:spMk id="10" creationId="{6375DAAE-0CB9-F350-A3A5-C26D25A3C88B}"/>
          </ac:spMkLst>
        </pc:spChg>
        <pc:spChg chg="mod">
          <ac:chgData name="Guajardo, Lino Raul" userId="8c571a4e-90c1-41fb-955b-7dc311e7d156" providerId="ADAL" clId="{2C126B58-B268-4AF5-AC22-DF9EA1A1861A}" dt="2025-11-05T20:26:16.166" v="4404" actId="14100"/>
          <ac:spMkLst>
            <pc:docMk/>
            <pc:sldMk cId="1137640392" sldId="338"/>
            <ac:spMk id="11" creationId="{0C36C32C-28B2-2BA1-670B-AFAAD201D60C}"/>
          </ac:spMkLst>
        </pc:spChg>
        <pc:spChg chg="mod">
          <ac:chgData name="Guajardo, Lino Raul" userId="8c571a4e-90c1-41fb-955b-7dc311e7d156" providerId="ADAL" clId="{2C126B58-B268-4AF5-AC22-DF9EA1A1861A}" dt="2025-11-05T20:26:12.373" v="4403" actId="14100"/>
          <ac:spMkLst>
            <pc:docMk/>
            <pc:sldMk cId="1137640392" sldId="338"/>
            <ac:spMk id="12" creationId="{A75A8793-9EF8-C992-B836-A2C864A2F49E}"/>
          </ac:spMkLst>
        </pc:spChg>
        <pc:spChg chg="mod">
          <ac:chgData name="Guajardo, Lino Raul" userId="8c571a4e-90c1-41fb-955b-7dc311e7d156" providerId="ADAL" clId="{2C126B58-B268-4AF5-AC22-DF9EA1A1861A}" dt="2025-11-05T20:26:08.493" v="4402" actId="14100"/>
          <ac:spMkLst>
            <pc:docMk/>
            <pc:sldMk cId="1137640392" sldId="338"/>
            <ac:spMk id="15" creationId="{FD0382B3-7228-42FE-6740-BFF38C4FB1F8}"/>
          </ac:spMkLst>
        </pc:spChg>
        <pc:picChg chg="mod">
          <ac:chgData name="Guajardo, Lino Raul" userId="8c571a4e-90c1-41fb-955b-7dc311e7d156" providerId="ADAL" clId="{2C126B58-B268-4AF5-AC22-DF9EA1A1861A}" dt="2025-11-05T20:26:04.693" v="4401" actId="14100"/>
          <ac:picMkLst>
            <pc:docMk/>
            <pc:sldMk cId="1137640392" sldId="338"/>
            <ac:picMk id="2" creationId="{43E17B68-93A5-18E1-0C02-A874B5EA9731}"/>
          </ac:picMkLst>
        </pc:picChg>
      </pc:sldChg>
      <pc:sldChg chg="modAnim modNotesTx">
        <pc:chgData name="Guajardo, Lino Raul" userId="8c571a4e-90c1-41fb-955b-7dc311e7d156" providerId="ADAL" clId="{2C126B58-B268-4AF5-AC22-DF9EA1A1861A}" dt="2025-11-05T20:48:41.932" v="4500"/>
        <pc:sldMkLst>
          <pc:docMk/>
          <pc:sldMk cId="2637680193" sldId="339"/>
        </pc:sldMkLst>
      </pc:sldChg>
      <pc:sldChg chg="modSp modAnim modNotesTx">
        <pc:chgData name="Guajardo, Lino Raul" userId="8c571a4e-90c1-41fb-955b-7dc311e7d156" providerId="ADAL" clId="{2C126B58-B268-4AF5-AC22-DF9EA1A1861A}" dt="2025-11-06T20:15:43.403" v="4882" actId="20577"/>
        <pc:sldMkLst>
          <pc:docMk/>
          <pc:sldMk cId="2820832133" sldId="340"/>
        </pc:sldMkLst>
        <pc:spChg chg="mod">
          <ac:chgData name="Guajardo, Lino Raul" userId="8c571a4e-90c1-41fb-955b-7dc311e7d156" providerId="ADAL" clId="{2C126B58-B268-4AF5-AC22-DF9EA1A1861A}" dt="2025-11-06T20:15:43.403" v="4882" actId="20577"/>
          <ac:spMkLst>
            <pc:docMk/>
            <pc:sldMk cId="2820832133" sldId="340"/>
            <ac:spMk id="9716" creationId="{3F44F86E-854D-E12A-839B-204D9C3EC18A}"/>
          </ac:spMkLst>
        </pc:spChg>
      </pc:sldChg>
      <pc:sldChg chg="modSp mod modNotesTx">
        <pc:chgData name="Guajardo, Lino Raul" userId="8c571a4e-90c1-41fb-955b-7dc311e7d156" providerId="ADAL" clId="{2C126B58-B268-4AF5-AC22-DF9EA1A1861A}" dt="2025-11-05T20:40:26.745" v="4418" actId="1076"/>
        <pc:sldMkLst>
          <pc:docMk/>
          <pc:sldMk cId="1032242019" sldId="341"/>
        </pc:sldMkLst>
        <pc:spChg chg="mod">
          <ac:chgData name="Guajardo, Lino Raul" userId="8c571a4e-90c1-41fb-955b-7dc311e7d156" providerId="ADAL" clId="{2C126B58-B268-4AF5-AC22-DF9EA1A1861A}" dt="2025-11-05T20:40:15.589" v="4416" actId="20577"/>
          <ac:spMkLst>
            <pc:docMk/>
            <pc:sldMk cId="1032242019" sldId="341"/>
            <ac:spMk id="11" creationId="{2F159653-004F-38F1-A016-3D4E98BF6148}"/>
          </ac:spMkLst>
        </pc:spChg>
        <pc:spChg chg="mod">
          <ac:chgData name="Guajardo, Lino Raul" userId="8c571a4e-90c1-41fb-955b-7dc311e7d156" providerId="ADAL" clId="{2C126B58-B268-4AF5-AC22-DF9EA1A1861A}" dt="2025-11-05T20:40:22.574" v="4417" actId="1076"/>
          <ac:spMkLst>
            <pc:docMk/>
            <pc:sldMk cId="1032242019" sldId="341"/>
            <ac:spMk id="12" creationId="{968A0405-5FE5-A8A0-8700-554360B6E2EA}"/>
          </ac:spMkLst>
        </pc:spChg>
        <pc:spChg chg="mod">
          <ac:chgData name="Guajardo, Lino Raul" userId="8c571a4e-90c1-41fb-955b-7dc311e7d156" providerId="ADAL" clId="{2C126B58-B268-4AF5-AC22-DF9EA1A1861A}" dt="2025-11-05T20:40:26.745" v="4418" actId="1076"/>
          <ac:spMkLst>
            <pc:docMk/>
            <pc:sldMk cId="1032242019" sldId="341"/>
            <ac:spMk id="13" creationId="{80EDEEF2-5CA0-AF7A-F8F8-C14B87571560}"/>
          </ac:spMkLst>
        </pc:spChg>
      </pc:sldChg>
      <pc:sldChg chg="modNotesTx">
        <pc:chgData name="Guajardo, Lino Raul" userId="8c571a4e-90c1-41fb-955b-7dc311e7d156" providerId="ADAL" clId="{2C126B58-B268-4AF5-AC22-DF9EA1A1861A}" dt="2025-11-05T16:59:42.831" v="4305" actId="20577"/>
        <pc:sldMkLst>
          <pc:docMk/>
          <pc:sldMk cId="1199204747" sldId="342"/>
        </pc:sldMkLst>
      </pc:sldChg>
      <pc:sldChg chg="modAnim modNotesTx">
        <pc:chgData name="Guajardo, Lino Raul" userId="8c571a4e-90c1-41fb-955b-7dc311e7d156" providerId="ADAL" clId="{2C126B58-B268-4AF5-AC22-DF9EA1A1861A}" dt="2025-11-05T20:48:47.753" v="4502"/>
        <pc:sldMkLst>
          <pc:docMk/>
          <pc:sldMk cId="3281059702" sldId="343"/>
        </pc:sldMkLst>
      </pc:sldChg>
      <pc:sldChg chg="modAnim modNotesTx">
        <pc:chgData name="Guajardo, Lino Raul" userId="8c571a4e-90c1-41fb-955b-7dc311e7d156" providerId="ADAL" clId="{2C126B58-B268-4AF5-AC22-DF9EA1A1861A}" dt="2025-11-05T20:48:50.920" v="4503"/>
        <pc:sldMkLst>
          <pc:docMk/>
          <pc:sldMk cId="4158410682" sldId="344"/>
        </pc:sldMkLst>
      </pc:sldChg>
      <pc:sldChg chg="modNotesTx">
        <pc:chgData name="Guajardo, Lino Raul" userId="8c571a4e-90c1-41fb-955b-7dc311e7d156" providerId="ADAL" clId="{2C126B58-B268-4AF5-AC22-DF9EA1A1861A}" dt="2025-11-05T17:01:08.237" v="4317" actId="20577"/>
        <pc:sldMkLst>
          <pc:docMk/>
          <pc:sldMk cId="425659027" sldId="345"/>
        </pc:sldMkLst>
      </pc:sldChg>
      <pc:sldChg chg="modAnim">
        <pc:chgData name="Guajardo, Lino Raul" userId="8c571a4e-90c1-41fb-955b-7dc311e7d156" providerId="ADAL" clId="{2C126B58-B268-4AF5-AC22-DF9EA1A1861A}" dt="2025-11-05T20:26:39.544" v="4407"/>
        <pc:sldMkLst>
          <pc:docMk/>
          <pc:sldMk cId="753222249" sldId="346"/>
        </pc:sldMkLst>
      </pc:sldChg>
      <pc:sldChg chg="modAnim modNotesTx">
        <pc:chgData name="Guajardo, Lino Raul" userId="8c571a4e-90c1-41fb-955b-7dc311e7d156" providerId="ADAL" clId="{2C126B58-B268-4AF5-AC22-DF9EA1A1861A}" dt="2025-11-05T20:26:55.341" v="4410"/>
        <pc:sldMkLst>
          <pc:docMk/>
          <pc:sldMk cId="1980160212" sldId="347"/>
        </pc:sldMkLst>
      </pc:sldChg>
      <pc:sldChg chg="modAnim modNotesTx">
        <pc:chgData name="Guajardo, Lino Raul" userId="8c571a4e-90c1-41fb-955b-7dc311e7d156" providerId="ADAL" clId="{2C126B58-B268-4AF5-AC22-DF9EA1A1861A}" dt="2025-11-05T20:31:02.419" v="4413"/>
        <pc:sldMkLst>
          <pc:docMk/>
          <pc:sldMk cId="2288638651" sldId="348"/>
        </pc:sldMkLst>
      </pc:sldChg>
      <pc:sldChg chg="modSp mod modNotesTx">
        <pc:chgData name="Guajardo, Lino Raul" userId="8c571a4e-90c1-41fb-955b-7dc311e7d156" providerId="ADAL" clId="{2C126B58-B268-4AF5-AC22-DF9EA1A1861A}" dt="2025-11-05T20:49:33.516" v="4505" actId="27636"/>
        <pc:sldMkLst>
          <pc:docMk/>
          <pc:sldMk cId="1091828184" sldId="349"/>
        </pc:sldMkLst>
        <pc:spChg chg="mod">
          <ac:chgData name="Guajardo, Lino Raul" userId="8c571a4e-90c1-41fb-955b-7dc311e7d156" providerId="ADAL" clId="{2C126B58-B268-4AF5-AC22-DF9EA1A1861A}" dt="2025-11-05T20:49:33.516" v="4505" actId="27636"/>
          <ac:spMkLst>
            <pc:docMk/>
            <pc:sldMk cId="1091828184" sldId="349"/>
            <ac:spMk id="8884" creationId="{26F0B976-7C2F-51C4-006D-76DD788CF6DC}"/>
          </ac:spMkLst>
        </pc:spChg>
      </pc:sldChg>
      <pc:sldChg chg="modSp mod addAnim delAnim modAnim modNotesTx">
        <pc:chgData name="Guajardo, Lino Raul" userId="8c571a4e-90c1-41fb-955b-7dc311e7d156" providerId="ADAL" clId="{2C126B58-B268-4AF5-AC22-DF9EA1A1861A}" dt="2025-11-06T20:22:07.788" v="4890"/>
        <pc:sldMkLst>
          <pc:docMk/>
          <pc:sldMk cId="46816492" sldId="350"/>
        </pc:sldMkLst>
        <pc:spChg chg="mod">
          <ac:chgData name="Guajardo, Lino Raul" userId="8c571a4e-90c1-41fb-955b-7dc311e7d156" providerId="ADAL" clId="{2C126B58-B268-4AF5-AC22-DF9EA1A1861A}" dt="2025-11-05T20:50:00.469" v="4507" actId="27636"/>
          <ac:spMkLst>
            <pc:docMk/>
            <pc:sldMk cId="46816492" sldId="350"/>
            <ac:spMk id="8884" creationId="{347990D5-B5E8-2FCC-EEC0-A1AB71B04DD9}"/>
          </ac:spMkLst>
        </pc:spChg>
      </pc:sldChg>
      <pc:sldChg chg="modSp add del mod modAnim modNotesTx">
        <pc:chgData name="Guajardo, Lino Raul" userId="8c571a4e-90c1-41fb-955b-7dc311e7d156" providerId="ADAL" clId="{2C126B58-B268-4AF5-AC22-DF9EA1A1861A}" dt="2025-11-05T20:51:53.212" v="4522" actId="20577"/>
        <pc:sldMkLst>
          <pc:docMk/>
          <pc:sldMk cId="1145049945" sldId="351"/>
        </pc:sldMkLst>
        <pc:spChg chg="mod">
          <ac:chgData name="Guajardo, Lino Raul" userId="8c571a4e-90c1-41fb-955b-7dc311e7d156" providerId="ADAL" clId="{2C126B58-B268-4AF5-AC22-DF9EA1A1861A}" dt="2025-11-05T20:51:53.212" v="4522" actId="20577"/>
          <ac:spMkLst>
            <pc:docMk/>
            <pc:sldMk cId="1145049945" sldId="351"/>
            <ac:spMk id="8884" creationId="{4D69DD97-C453-3104-6412-5276643424D0}"/>
          </ac:spMkLst>
        </pc:spChg>
        <pc:spChg chg="mod">
          <ac:chgData name="Guajardo, Lino Raul" userId="8c571a4e-90c1-41fb-955b-7dc311e7d156" providerId="ADAL" clId="{2C126B58-B268-4AF5-AC22-DF9EA1A1861A}" dt="2025-11-05T14:16:35.161" v="3527" actId="404"/>
          <ac:spMkLst>
            <pc:docMk/>
            <pc:sldMk cId="1145049945" sldId="351"/>
            <ac:spMk id="8885" creationId="{E0F16D33-8B77-180A-EB2D-F25411E5DBBE}"/>
          </ac:spMkLst>
        </pc:spChg>
        <pc:picChg chg="mod">
          <ac:chgData name="Guajardo, Lino Raul" userId="8c571a4e-90c1-41fb-955b-7dc311e7d156" providerId="ADAL" clId="{2C126B58-B268-4AF5-AC22-DF9EA1A1861A}" dt="2025-11-05T14:18:29.980" v="3541" actId="1076"/>
          <ac:picMkLst>
            <pc:docMk/>
            <pc:sldMk cId="1145049945" sldId="351"/>
            <ac:picMk id="8887" creationId="{0F29CA6B-92C7-CBC5-4197-50ED8705467C}"/>
          </ac:picMkLst>
        </pc:picChg>
        <pc:picChg chg="mod">
          <ac:chgData name="Guajardo, Lino Raul" userId="8c571a4e-90c1-41fb-955b-7dc311e7d156" providerId="ADAL" clId="{2C126B58-B268-4AF5-AC22-DF9EA1A1861A}" dt="2025-11-05T14:16:37.629" v="3528" actId="1076"/>
          <ac:picMkLst>
            <pc:docMk/>
            <pc:sldMk cId="1145049945" sldId="351"/>
            <ac:picMk id="8888" creationId="{8B404E9F-6762-EBAE-3626-2C92D3B9A6D8}"/>
          </ac:picMkLst>
        </pc:picChg>
      </pc:sldChg>
      <pc:sldChg chg="modSp mod modAnim modNotesTx">
        <pc:chgData name="Guajardo, Lino Raul" userId="8c571a4e-90c1-41fb-955b-7dc311e7d156" providerId="ADAL" clId="{2C126B58-B268-4AF5-AC22-DF9EA1A1861A}" dt="2025-11-05T20:24:13.290" v="4394"/>
        <pc:sldMkLst>
          <pc:docMk/>
          <pc:sldMk cId="2008992568" sldId="352"/>
        </pc:sldMkLst>
        <pc:spChg chg="mod">
          <ac:chgData name="Guajardo, Lino Raul" userId="8c571a4e-90c1-41fb-955b-7dc311e7d156" providerId="ADAL" clId="{2C126B58-B268-4AF5-AC22-DF9EA1A1861A}" dt="2025-11-05T14:21:00.920" v="3608" actId="20577"/>
          <ac:spMkLst>
            <pc:docMk/>
            <pc:sldMk cId="2008992568" sldId="352"/>
            <ac:spMk id="8884" creationId="{9650FA44-52B8-0BEA-61C0-494BDF176BFC}"/>
          </ac:spMkLst>
        </pc:spChg>
        <pc:spChg chg="mod">
          <ac:chgData name="Guajardo, Lino Raul" userId="8c571a4e-90c1-41fb-955b-7dc311e7d156" providerId="ADAL" clId="{2C126B58-B268-4AF5-AC22-DF9EA1A1861A}" dt="2025-11-05T14:19:49.150" v="3561" actId="403"/>
          <ac:spMkLst>
            <pc:docMk/>
            <pc:sldMk cId="2008992568" sldId="352"/>
            <ac:spMk id="8885" creationId="{54EAE49B-5C99-DC88-9E55-6A7D2B6CFB65}"/>
          </ac:spMkLst>
        </pc:spChg>
        <pc:picChg chg="mod">
          <ac:chgData name="Guajardo, Lino Raul" userId="8c571a4e-90c1-41fb-955b-7dc311e7d156" providerId="ADAL" clId="{2C126B58-B268-4AF5-AC22-DF9EA1A1861A}" dt="2025-11-05T14:19:32.691" v="3556" actId="1076"/>
          <ac:picMkLst>
            <pc:docMk/>
            <pc:sldMk cId="2008992568" sldId="352"/>
            <ac:picMk id="8888" creationId="{2B36334A-157C-4DB1-1380-187156400538}"/>
          </ac:picMkLst>
        </pc:picChg>
      </pc:sldChg>
      <pc:sldChg chg="modSp mod modAnim">
        <pc:chgData name="Guajardo, Lino Raul" userId="8c571a4e-90c1-41fb-955b-7dc311e7d156" providerId="ADAL" clId="{2C126B58-B268-4AF5-AC22-DF9EA1A1861A}" dt="2025-11-06T15:47:04.803" v="4869" actId="20577"/>
        <pc:sldMkLst>
          <pc:docMk/>
          <pc:sldMk cId="3822866342" sldId="353"/>
        </pc:sldMkLst>
        <pc:spChg chg="mod">
          <ac:chgData name="Guajardo, Lino Raul" userId="8c571a4e-90c1-41fb-955b-7dc311e7d156" providerId="ADAL" clId="{2C126B58-B268-4AF5-AC22-DF9EA1A1861A}" dt="2025-11-06T15:47:04.803" v="4869" actId="20577"/>
          <ac:spMkLst>
            <pc:docMk/>
            <pc:sldMk cId="3822866342" sldId="353"/>
            <ac:spMk id="8884" creationId="{B46A9780-CD45-46FF-601A-9116C71E3A58}"/>
          </ac:spMkLst>
        </pc:spChg>
        <pc:spChg chg="mod">
          <ac:chgData name="Guajardo, Lino Raul" userId="8c571a4e-90c1-41fb-955b-7dc311e7d156" providerId="ADAL" clId="{2C126B58-B268-4AF5-AC22-DF9EA1A1861A}" dt="2025-11-05T14:22:52.550" v="3629" actId="403"/>
          <ac:spMkLst>
            <pc:docMk/>
            <pc:sldMk cId="3822866342" sldId="353"/>
            <ac:spMk id="8885" creationId="{EEC04B32-2C1D-72B3-0AF9-F111CC122996}"/>
          </ac:spMkLst>
        </pc:spChg>
        <pc:picChg chg="mod">
          <ac:chgData name="Guajardo, Lino Raul" userId="8c571a4e-90c1-41fb-955b-7dc311e7d156" providerId="ADAL" clId="{2C126B58-B268-4AF5-AC22-DF9EA1A1861A}" dt="2025-11-05T20:52:20.756" v="4523" actId="1076"/>
          <ac:picMkLst>
            <pc:docMk/>
            <pc:sldMk cId="3822866342" sldId="353"/>
            <ac:picMk id="8888" creationId="{1FFD5CA7-799D-218C-D4E5-051B7FB71CA4}"/>
          </ac:picMkLst>
        </pc:picChg>
      </pc:sldChg>
      <pc:sldChg chg="addSp delSp modSp mod modAnim">
        <pc:chgData name="Guajardo, Lino Raul" userId="8c571a4e-90c1-41fb-955b-7dc311e7d156" providerId="ADAL" clId="{2C126B58-B268-4AF5-AC22-DF9EA1A1861A}" dt="2025-11-05T20:28:46.121" v="4412" actId="20577"/>
        <pc:sldMkLst>
          <pc:docMk/>
          <pc:sldMk cId="2358195276" sldId="354"/>
        </pc:sldMkLst>
        <pc:spChg chg="add mod">
          <ac:chgData name="Guajardo, Lino Raul" userId="8c571a4e-90c1-41fb-955b-7dc311e7d156" providerId="ADAL" clId="{2C126B58-B268-4AF5-AC22-DF9EA1A1861A}" dt="2025-11-05T14:21:35.390" v="3610"/>
          <ac:spMkLst>
            <pc:docMk/>
            <pc:sldMk cId="2358195276" sldId="354"/>
            <ac:spMk id="4" creationId="{22B7456A-8733-BEFD-8582-4C5CB24A1194}"/>
          </ac:spMkLst>
        </pc:spChg>
        <pc:spChg chg="mod">
          <ac:chgData name="Guajardo, Lino Raul" userId="8c571a4e-90c1-41fb-955b-7dc311e7d156" providerId="ADAL" clId="{2C126B58-B268-4AF5-AC22-DF9EA1A1861A}" dt="2025-11-05T20:28:46.121" v="4412" actId="20577"/>
          <ac:spMkLst>
            <pc:docMk/>
            <pc:sldMk cId="2358195276" sldId="354"/>
            <ac:spMk id="8884" creationId="{23598EBF-0450-A367-F150-FDB0E60A727F}"/>
          </ac:spMkLst>
        </pc:spChg>
        <pc:picChg chg="add mod">
          <ac:chgData name="Guajardo, Lino Raul" userId="8c571a4e-90c1-41fb-955b-7dc311e7d156" providerId="ADAL" clId="{2C126B58-B268-4AF5-AC22-DF9EA1A1861A}" dt="2025-11-05T14:21:35.390" v="3610"/>
          <ac:picMkLst>
            <pc:docMk/>
            <pc:sldMk cId="2358195276" sldId="354"/>
            <ac:picMk id="5" creationId="{8A5BFBD8-E255-2074-7AA4-6B6A8CD658EB}"/>
          </ac:picMkLst>
        </pc:picChg>
      </pc:sldChg>
      <pc:sldChg chg="modSp add mod">
        <pc:chgData name="Guajardo, Lino Raul" userId="8c571a4e-90c1-41fb-955b-7dc311e7d156" providerId="ADAL" clId="{2C126B58-B268-4AF5-AC22-DF9EA1A1861A}" dt="2025-11-05T14:35:38.672" v="3703" actId="20577"/>
        <pc:sldMkLst>
          <pc:docMk/>
          <pc:sldMk cId="1012998249" sldId="357"/>
        </pc:sldMkLst>
        <pc:spChg chg="mod">
          <ac:chgData name="Guajardo, Lino Raul" userId="8c571a4e-90c1-41fb-955b-7dc311e7d156" providerId="ADAL" clId="{2C126B58-B268-4AF5-AC22-DF9EA1A1861A}" dt="2025-11-05T14:35:38.672" v="3703" actId="20577"/>
          <ac:spMkLst>
            <pc:docMk/>
            <pc:sldMk cId="1012998249" sldId="357"/>
            <ac:spMk id="4" creationId="{ED556268-7596-9ABC-94B5-CD5820378356}"/>
          </ac:spMkLst>
        </pc:spChg>
      </pc:sldChg>
      <pc:sldChg chg="modSp add mod">
        <pc:chgData name="Guajardo, Lino Raul" userId="8c571a4e-90c1-41fb-955b-7dc311e7d156" providerId="ADAL" clId="{2C126B58-B268-4AF5-AC22-DF9EA1A1861A}" dt="2025-11-05T14:35:49.887" v="3713" actId="20577"/>
        <pc:sldMkLst>
          <pc:docMk/>
          <pc:sldMk cId="1171250496" sldId="358"/>
        </pc:sldMkLst>
        <pc:spChg chg="mod">
          <ac:chgData name="Guajardo, Lino Raul" userId="8c571a4e-90c1-41fb-955b-7dc311e7d156" providerId="ADAL" clId="{2C126B58-B268-4AF5-AC22-DF9EA1A1861A}" dt="2025-11-05T14:35:49.887" v="3713" actId="20577"/>
          <ac:spMkLst>
            <pc:docMk/>
            <pc:sldMk cId="1171250496" sldId="358"/>
            <ac:spMk id="4" creationId="{AABA9B5E-87E7-B143-A980-C92CE3B78CD7}"/>
          </ac:spMkLst>
        </pc:spChg>
      </pc:sldChg>
      <pc:sldChg chg="modSp add mod">
        <pc:chgData name="Guajardo, Lino Raul" userId="8c571a4e-90c1-41fb-955b-7dc311e7d156" providerId="ADAL" clId="{2C126B58-B268-4AF5-AC22-DF9EA1A1861A}" dt="2025-11-05T14:35:57.303" v="3721" actId="20577"/>
        <pc:sldMkLst>
          <pc:docMk/>
          <pc:sldMk cId="2597428588" sldId="359"/>
        </pc:sldMkLst>
        <pc:spChg chg="mod">
          <ac:chgData name="Guajardo, Lino Raul" userId="8c571a4e-90c1-41fb-955b-7dc311e7d156" providerId="ADAL" clId="{2C126B58-B268-4AF5-AC22-DF9EA1A1861A}" dt="2025-11-05T14:35:57.303" v="3721" actId="20577"/>
          <ac:spMkLst>
            <pc:docMk/>
            <pc:sldMk cId="2597428588" sldId="359"/>
            <ac:spMk id="4" creationId="{C5A4AD14-AFC4-F73B-43E9-F4B03E08D156}"/>
          </ac:spMkLst>
        </pc:spChg>
      </pc:sldChg>
      <pc:sldChg chg="modSp add mod">
        <pc:chgData name="Guajardo, Lino Raul" userId="8c571a4e-90c1-41fb-955b-7dc311e7d156" providerId="ADAL" clId="{2C126B58-B268-4AF5-AC22-DF9EA1A1861A}" dt="2025-11-05T14:36:07.070" v="3732" actId="20577"/>
        <pc:sldMkLst>
          <pc:docMk/>
          <pc:sldMk cId="510260754" sldId="360"/>
        </pc:sldMkLst>
        <pc:spChg chg="mod">
          <ac:chgData name="Guajardo, Lino Raul" userId="8c571a4e-90c1-41fb-955b-7dc311e7d156" providerId="ADAL" clId="{2C126B58-B268-4AF5-AC22-DF9EA1A1861A}" dt="2025-11-05T14:36:07.070" v="3732" actId="20577"/>
          <ac:spMkLst>
            <pc:docMk/>
            <pc:sldMk cId="510260754" sldId="360"/>
            <ac:spMk id="4" creationId="{7F56A1EF-93E4-A1BE-1C43-E276FDC5C78A}"/>
          </ac:spMkLst>
        </pc:spChg>
      </pc:sldChg>
      <pc:sldChg chg="addSp delSp modSp new mod modClrScheme chgLayout">
        <pc:chgData name="Guajardo, Lino Raul" userId="8c571a4e-90c1-41fb-955b-7dc311e7d156" providerId="ADAL" clId="{2C126B58-B268-4AF5-AC22-DF9EA1A1861A}" dt="2025-11-06T15:45:37.041" v="4817" actId="1076"/>
        <pc:sldMkLst>
          <pc:docMk/>
          <pc:sldMk cId="3312355099" sldId="361"/>
        </pc:sldMkLst>
        <pc:spChg chg="del mod ord">
          <ac:chgData name="Guajardo, Lino Raul" userId="8c571a4e-90c1-41fb-955b-7dc311e7d156" providerId="ADAL" clId="{2C126B58-B268-4AF5-AC22-DF9EA1A1861A}" dt="2025-11-06T15:17:52.557" v="4532" actId="700"/>
          <ac:spMkLst>
            <pc:docMk/>
            <pc:sldMk cId="3312355099" sldId="361"/>
            <ac:spMk id="2" creationId="{53CF2D30-9F5F-5B2D-A77A-0E86C9A8DE15}"/>
          </ac:spMkLst>
        </pc:spChg>
        <pc:spChg chg="del mod ord">
          <ac:chgData name="Guajardo, Lino Raul" userId="8c571a4e-90c1-41fb-955b-7dc311e7d156" providerId="ADAL" clId="{2C126B58-B268-4AF5-AC22-DF9EA1A1861A}" dt="2025-11-06T15:17:52.557" v="4532" actId="700"/>
          <ac:spMkLst>
            <pc:docMk/>
            <pc:sldMk cId="3312355099" sldId="361"/>
            <ac:spMk id="3" creationId="{54FB613F-94FC-875A-906E-DBC774757E40}"/>
          </ac:spMkLst>
        </pc:spChg>
        <pc:spChg chg="add mod ord">
          <ac:chgData name="Guajardo, Lino Raul" userId="8c571a4e-90c1-41fb-955b-7dc311e7d156" providerId="ADAL" clId="{2C126B58-B268-4AF5-AC22-DF9EA1A1861A}" dt="2025-11-06T15:17:56.728" v="4544" actId="20577"/>
          <ac:spMkLst>
            <pc:docMk/>
            <pc:sldMk cId="3312355099" sldId="361"/>
            <ac:spMk id="4" creationId="{A63C6F27-CB5C-2406-20BC-04D5F37EBCA6}"/>
          </ac:spMkLst>
        </pc:spChg>
        <pc:spChg chg="add mod ord">
          <ac:chgData name="Guajardo, Lino Raul" userId="8c571a4e-90c1-41fb-955b-7dc311e7d156" providerId="ADAL" clId="{2C126B58-B268-4AF5-AC22-DF9EA1A1861A}" dt="2025-11-06T15:19:33.593" v="4658" actId="6549"/>
          <ac:spMkLst>
            <pc:docMk/>
            <pc:sldMk cId="3312355099" sldId="361"/>
            <ac:spMk id="5" creationId="{D721098B-CA28-43FA-11AC-CAA5988A995C}"/>
          </ac:spMkLst>
        </pc:spChg>
        <pc:spChg chg="add del mod ord">
          <ac:chgData name="Guajardo, Lino Raul" userId="8c571a4e-90c1-41fb-955b-7dc311e7d156" providerId="ADAL" clId="{2C126B58-B268-4AF5-AC22-DF9EA1A1861A}" dt="2025-11-06T15:19:26.285" v="4638" actId="20577"/>
          <ac:spMkLst>
            <pc:docMk/>
            <pc:sldMk cId="3312355099" sldId="361"/>
            <ac:spMk id="6" creationId="{75CC3CDA-4F0C-A95D-4350-91195498955F}"/>
          </ac:spMkLst>
        </pc:spChg>
        <pc:spChg chg="add mod">
          <ac:chgData name="Guajardo, Lino Raul" userId="8c571a4e-90c1-41fb-955b-7dc311e7d156" providerId="ADAL" clId="{2C126B58-B268-4AF5-AC22-DF9EA1A1861A}" dt="2025-11-06T15:45:37.041" v="4817" actId="1076"/>
          <ac:spMkLst>
            <pc:docMk/>
            <pc:sldMk cId="3312355099" sldId="361"/>
            <ac:spMk id="8" creationId="{2415350E-15EE-B970-D26C-95E4061D07AC}"/>
          </ac:spMkLst>
        </pc:spChg>
        <pc:picChg chg="add mod">
          <ac:chgData name="Guajardo, Lino Raul" userId="8c571a4e-90c1-41fb-955b-7dc311e7d156" providerId="ADAL" clId="{2C126B58-B268-4AF5-AC22-DF9EA1A1861A}" dt="2025-11-06T15:19:21.985" v="4636" actId="1076"/>
          <ac:picMkLst>
            <pc:docMk/>
            <pc:sldMk cId="3312355099" sldId="361"/>
            <ac:picMk id="7" creationId="{9600CED4-DF41-2EC8-9795-D1322C1C6858}"/>
          </ac:picMkLst>
        </pc:picChg>
      </pc:sldChg>
      <pc:sldChg chg="addSp delSp modSp new mod modClrScheme chgLayout">
        <pc:chgData name="Guajardo, Lino Raul" userId="8c571a4e-90c1-41fb-955b-7dc311e7d156" providerId="ADAL" clId="{2C126B58-B268-4AF5-AC22-DF9EA1A1861A}" dt="2025-11-06T15:21:35.794" v="4690" actId="27636"/>
        <pc:sldMkLst>
          <pc:docMk/>
          <pc:sldMk cId="913113442" sldId="362"/>
        </pc:sldMkLst>
        <pc:spChg chg="del mod ord">
          <ac:chgData name="Guajardo, Lino Raul" userId="8c571a4e-90c1-41fb-955b-7dc311e7d156" providerId="ADAL" clId="{2C126B58-B268-4AF5-AC22-DF9EA1A1861A}" dt="2025-11-06T15:20:28.157" v="4660" actId="700"/>
          <ac:spMkLst>
            <pc:docMk/>
            <pc:sldMk cId="913113442" sldId="362"/>
            <ac:spMk id="2" creationId="{4AA747FF-C604-4E0B-72A2-C9BA3A32179D}"/>
          </ac:spMkLst>
        </pc:spChg>
        <pc:spChg chg="del">
          <ac:chgData name="Guajardo, Lino Raul" userId="8c571a4e-90c1-41fb-955b-7dc311e7d156" providerId="ADAL" clId="{2C126B58-B268-4AF5-AC22-DF9EA1A1861A}" dt="2025-11-06T15:20:28.157" v="4660" actId="700"/>
          <ac:spMkLst>
            <pc:docMk/>
            <pc:sldMk cId="913113442" sldId="362"/>
            <ac:spMk id="3" creationId="{30EA31C2-E6D7-81B7-13B2-1C6CBDDFEFC1}"/>
          </ac:spMkLst>
        </pc:spChg>
        <pc:spChg chg="del mod ord">
          <ac:chgData name="Guajardo, Lino Raul" userId="8c571a4e-90c1-41fb-955b-7dc311e7d156" providerId="ADAL" clId="{2C126B58-B268-4AF5-AC22-DF9EA1A1861A}" dt="2025-11-06T15:20:28.157" v="4660" actId="700"/>
          <ac:spMkLst>
            <pc:docMk/>
            <pc:sldMk cId="913113442" sldId="362"/>
            <ac:spMk id="4" creationId="{C1104013-A5E0-C9D8-DFE2-96E9C47E2B9C}"/>
          </ac:spMkLst>
        </pc:spChg>
        <pc:spChg chg="add del mod ord">
          <ac:chgData name="Guajardo, Lino Raul" userId="8c571a4e-90c1-41fb-955b-7dc311e7d156" providerId="ADAL" clId="{2C126B58-B268-4AF5-AC22-DF9EA1A1861A}" dt="2025-11-06T15:20:31.448" v="4661" actId="700"/>
          <ac:spMkLst>
            <pc:docMk/>
            <pc:sldMk cId="913113442" sldId="362"/>
            <ac:spMk id="5" creationId="{A9A61AB7-5C84-5049-6012-203EF51D119D}"/>
          </ac:spMkLst>
        </pc:spChg>
        <pc:spChg chg="add del mod ord">
          <ac:chgData name="Guajardo, Lino Raul" userId="8c571a4e-90c1-41fb-955b-7dc311e7d156" providerId="ADAL" clId="{2C126B58-B268-4AF5-AC22-DF9EA1A1861A}" dt="2025-11-06T15:20:31.448" v="4661" actId="700"/>
          <ac:spMkLst>
            <pc:docMk/>
            <pc:sldMk cId="913113442" sldId="362"/>
            <ac:spMk id="6" creationId="{27FE3A01-684A-408C-549C-32061059DEB0}"/>
          </ac:spMkLst>
        </pc:spChg>
        <pc:spChg chg="add mod ord">
          <ac:chgData name="Guajardo, Lino Raul" userId="8c571a4e-90c1-41fb-955b-7dc311e7d156" providerId="ADAL" clId="{2C126B58-B268-4AF5-AC22-DF9EA1A1861A}" dt="2025-11-06T15:20:35.437" v="4671" actId="20577"/>
          <ac:spMkLst>
            <pc:docMk/>
            <pc:sldMk cId="913113442" sldId="362"/>
            <ac:spMk id="7" creationId="{D7797942-F6BD-C1E9-8DA9-F04C6A133D98}"/>
          </ac:spMkLst>
        </pc:spChg>
        <pc:spChg chg="add mod ord">
          <ac:chgData name="Guajardo, Lino Raul" userId="8c571a4e-90c1-41fb-955b-7dc311e7d156" providerId="ADAL" clId="{2C126B58-B268-4AF5-AC22-DF9EA1A1861A}" dt="2025-11-06T15:21:35.794" v="4690" actId="27636"/>
          <ac:spMkLst>
            <pc:docMk/>
            <pc:sldMk cId="913113442" sldId="362"/>
            <ac:spMk id="8" creationId="{86A79F62-61A0-8F49-ED7B-94E503DD595B}"/>
          </ac:spMkLst>
        </pc:spChg>
        <pc:spChg chg="add mod">
          <ac:chgData name="Guajardo, Lino Raul" userId="8c571a4e-90c1-41fb-955b-7dc311e7d156" providerId="ADAL" clId="{2C126B58-B268-4AF5-AC22-DF9EA1A1861A}" dt="2025-11-06T15:21:02.210" v="4680"/>
          <ac:spMkLst>
            <pc:docMk/>
            <pc:sldMk cId="913113442" sldId="362"/>
            <ac:spMk id="9" creationId="{504A7754-26EA-73A0-00EE-CF78C434F459}"/>
          </ac:spMkLst>
        </pc:spChg>
      </pc:sldChg>
      <pc:sldChg chg="modSp add mod">
        <pc:chgData name="Guajardo, Lino Raul" userId="8c571a4e-90c1-41fb-955b-7dc311e7d156" providerId="ADAL" clId="{2C126B58-B268-4AF5-AC22-DF9EA1A1861A}" dt="2025-11-06T15:22:32.482" v="4701" actId="27636"/>
        <pc:sldMkLst>
          <pc:docMk/>
          <pc:sldMk cId="4158927839" sldId="363"/>
        </pc:sldMkLst>
        <pc:spChg chg="mod">
          <ac:chgData name="Guajardo, Lino Raul" userId="8c571a4e-90c1-41fb-955b-7dc311e7d156" providerId="ADAL" clId="{2C126B58-B268-4AF5-AC22-DF9EA1A1861A}" dt="2025-11-06T15:22:32.482" v="4701" actId="27636"/>
          <ac:spMkLst>
            <pc:docMk/>
            <pc:sldMk cId="4158927839" sldId="363"/>
            <ac:spMk id="8" creationId="{22A340D7-80FE-B425-2E27-7BE63A6A402F}"/>
          </ac:spMkLst>
        </pc:spChg>
      </pc:sldChg>
      <pc:sldChg chg="modSp add mod">
        <pc:chgData name="Guajardo, Lino Raul" userId="8c571a4e-90c1-41fb-955b-7dc311e7d156" providerId="ADAL" clId="{2C126B58-B268-4AF5-AC22-DF9EA1A1861A}" dt="2025-11-06T15:21:44.091" v="4692" actId="27636"/>
        <pc:sldMkLst>
          <pc:docMk/>
          <pc:sldMk cId="1537709007" sldId="364"/>
        </pc:sldMkLst>
        <pc:spChg chg="mod">
          <ac:chgData name="Guajardo, Lino Raul" userId="8c571a4e-90c1-41fb-955b-7dc311e7d156" providerId="ADAL" clId="{2C126B58-B268-4AF5-AC22-DF9EA1A1861A}" dt="2025-11-06T15:21:44.091" v="4692" actId="27636"/>
          <ac:spMkLst>
            <pc:docMk/>
            <pc:sldMk cId="1537709007" sldId="364"/>
            <ac:spMk id="8" creationId="{5BA48B54-3373-9CB7-A468-60D16482BDDF}"/>
          </ac:spMkLst>
        </pc:spChg>
      </pc:sldChg>
      <pc:sldChg chg="modSp add mod">
        <pc:chgData name="Guajardo, Lino Raul" userId="8c571a4e-90c1-41fb-955b-7dc311e7d156" providerId="ADAL" clId="{2C126B58-B268-4AF5-AC22-DF9EA1A1861A}" dt="2025-11-06T15:22:49.554" v="4705" actId="27636"/>
        <pc:sldMkLst>
          <pc:docMk/>
          <pc:sldMk cId="1714127316" sldId="365"/>
        </pc:sldMkLst>
        <pc:spChg chg="mod">
          <ac:chgData name="Guajardo, Lino Raul" userId="8c571a4e-90c1-41fb-955b-7dc311e7d156" providerId="ADAL" clId="{2C126B58-B268-4AF5-AC22-DF9EA1A1861A}" dt="2025-11-06T15:22:49.554" v="4705" actId="27636"/>
          <ac:spMkLst>
            <pc:docMk/>
            <pc:sldMk cId="1714127316" sldId="365"/>
            <ac:spMk id="8" creationId="{7C67A272-688A-4D8B-2DA3-10956EF050E1}"/>
          </ac:spMkLst>
        </pc:spChg>
      </pc:sldChg>
      <pc:sldChg chg="modSp add mod">
        <pc:chgData name="Guajardo, Lino Raul" userId="8c571a4e-90c1-41fb-955b-7dc311e7d156" providerId="ADAL" clId="{2C126B58-B268-4AF5-AC22-DF9EA1A1861A}" dt="2025-11-06T15:22:55.332" v="4707" actId="27636"/>
        <pc:sldMkLst>
          <pc:docMk/>
          <pc:sldMk cId="1881942788" sldId="366"/>
        </pc:sldMkLst>
        <pc:spChg chg="mod">
          <ac:chgData name="Guajardo, Lino Raul" userId="8c571a4e-90c1-41fb-955b-7dc311e7d156" providerId="ADAL" clId="{2C126B58-B268-4AF5-AC22-DF9EA1A1861A}" dt="2025-11-06T15:22:55.332" v="4707" actId="27636"/>
          <ac:spMkLst>
            <pc:docMk/>
            <pc:sldMk cId="1881942788" sldId="366"/>
            <ac:spMk id="8" creationId="{48228363-D6F0-6DAF-8130-9262F40B55C0}"/>
          </ac:spMkLst>
        </pc:spChg>
      </pc:sldChg>
      <pc:sldMasterChg chg="delSldLayout">
        <pc:chgData name="Guajardo, Lino Raul" userId="8c571a4e-90c1-41fb-955b-7dc311e7d156" providerId="ADAL" clId="{2C126B58-B268-4AF5-AC22-DF9EA1A1861A}" dt="2025-11-03T19:05:45.346" v="3058" actId="47"/>
        <pc:sldMasterMkLst>
          <pc:docMk/>
          <pc:sldMasterMk cId="3714035780" sldId="2147483660"/>
        </pc:sldMasterMkLst>
      </pc:sldMasterChg>
    </pc:docChg>
  </pc:docChgLst>
  <pc:docChgLst>
    <pc:chgData name="Guajardo, Lino Raul" userId="8c571a4e-90c1-41fb-955b-7dc311e7d156" providerId="ADAL" clId="{1FF9C547-C673-4BDC-A366-1F6588E3BACA}"/>
    <pc:docChg chg="undo redo custSel addSld delSld modSld sldOrd">
      <pc:chgData name="Guajardo, Lino Raul" userId="8c571a4e-90c1-41fb-955b-7dc311e7d156" providerId="ADAL" clId="{1FF9C547-C673-4BDC-A366-1F6588E3BACA}" dt="2025-11-05T00:48:44.157" v="5688" actId="120"/>
      <pc:docMkLst>
        <pc:docMk/>
      </pc:docMkLst>
      <pc:sldChg chg="addSp delSp modSp mod modAnim">
        <pc:chgData name="Guajardo, Lino Raul" userId="8c571a4e-90c1-41fb-955b-7dc311e7d156" providerId="ADAL" clId="{1FF9C547-C673-4BDC-A366-1F6588E3BACA}" dt="2025-11-04T23:24:17.966" v="4977"/>
        <pc:sldMkLst>
          <pc:docMk/>
          <pc:sldMk cId="0" sldId="267"/>
        </pc:sldMkLst>
        <pc:spChg chg="add mod">
          <ac:chgData name="Guajardo, Lino Raul" userId="8c571a4e-90c1-41fb-955b-7dc311e7d156" providerId="ADAL" clId="{1FF9C547-C673-4BDC-A366-1F6588E3BACA}" dt="2025-11-04T23:21:16.704" v="4950" actId="14100"/>
          <ac:spMkLst>
            <pc:docMk/>
            <pc:sldMk cId="0" sldId="267"/>
            <ac:spMk id="7" creationId="{2B12E083-E939-B3A0-6727-223355488975}"/>
          </ac:spMkLst>
        </pc:spChg>
        <pc:spChg chg="add mod">
          <ac:chgData name="Guajardo, Lino Raul" userId="8c571a4e-90c1-41fb-955b-7dc311e7d156" providerId="ADAL" clId="{1FF9C547-C673-4BDC-A366-1F6588E3BACA}" dt="2025-11-04T23:22:01.797" v="4959" actId="1076"/>
          <ac:spMkLst>
            <pc:docMk/>
            <pc:sldMk cId="0" sldId="267"/>
            <ac:spMk id="8" creationId="{E03F0565-D4AC-0662-2231-E985E32E2A22}"/>
          </ac:spMkLst>
        </pc:spChg>
        <pc:spChg chg="add mod">
          <ac:chgData name="Guajardo, Lino Raul" userId="8c571a4e-90c1-41fb-955b-7dc311e7d156" providerId="ADAL" clId="{1FF9C547-C673-4BDC-A366-1F6588E3BACA}" dt="2025-11-04T23:22:13.602" v="4963" actId="14100"/>
          <ac:spMkLst>
            <pc:docMk/>
            <pc:sldMk cId="0" sldId="267"/>
            <ac:spMk id="9" creationId="{88D5165E-2BDA-CC67-6A1A-3757BF4E695A}"/>
          </ac:spMkLst>
        </pc:spChg>
        <pc:spChg chg="add mod">
          <ac:chgData name="Guajardo, Lino Raul" userId="8c571a4e-90c1-41fb-955b-7dc311e7d156" providerId="ADAL" clId="{1FF9C547-C673-4BDC-A366-1F6588E3BACA}" dt="2025-11-04T23:22:25.788" v="4967" actId="14100"/>
          <ac:spMkLst>
            <pc:docMk/>
            <pc:sldMk cId="0" sldId="267"/>
            <ac:spMk id="10" creationId="{170F5077-E1A7-9935-C22A-B43482FCF36F}"/>
          </ac:spMkLst>
        </pc:spChg>
        <pc:spChg chg="mod">
          <ac:chgData name="Guajardo, Lino Raul" userId="8c571a4e-90c1-41fb-955b-7dc311e7d156" providerId="ADAL" clId="{1FF9C547-C673-4BDC-A366-1F6588E3BACA}" dt="2025-11-04T23:20:28.837" v="4941" actId="403"/>
          <ac:spMkLst>
            <pc:docMk/>
            <pc:sldMk cId="0" sldId="267"/>
            <ac:spMk id="8884" creationId="{00000000-0000-0000-0000-000000000000}"/>
          </ac:spMkLst>
        </pc:spChg>
        <pc:spChg chg="mod">
          <ac:chgData name="Guajardo, Lino Raul" userId="8c571a4e-90c1-41fb-955b-7dc311e7d156" providerId="ADAL" clId="{1FF9C547-C673-4BDC-A366-1F6588E3BACA}" dt="2025-11-04T23:17:14.557" v="4901" actId="14100"/>
          <ac:spMkLst>
            <pc:docMk/>
            <pc:sldMk cId="0" sldId="267"/>
            <ac:spMk id="8885" creationId="{00000000-0000-0000-0000-000000000000}"/>
          </ac:spMkLst>
        </pc:spChg>
        <pc:picChg chg="mod">
          <ac:chgData name="Guajardo, Lino Raul" userId="8c571a4e-90c1-41fb-955b-7dc311e7d156" providerId="ADAL" clId="{1FF9C547-C673-4BDC-A366-1F6588E3BACA}" dt="2025-11-04T23:21:00.854" v="4948" actId="339"/>
          <ac:picMkLst>
            <pc:docMk/>
            <pc:sldMk cId="0" sldId="267"/>
            <ac:picMk id="2" creationId="{C6021189-6EE6-EDDB-733F-590DD0268588}"/>
          </ac:picMkLst>
        </pc:picChg>
        <pc:picChg chg="add del mod">
          <ac:chgData name="Guajardo, Lino Raul" userId="8c571a4e-90c1-41fb-955b-7dc311e7d156" providerId="ADAL" clId="{1FF9C547-C673-4BDC-A366-1F6588E3BACA}" dt="2025-11-04T22:25:45.825" v="3987" actId="1076"/>
          <ac:picMkLst>
            <pc:docMk/>
            <pc:sldMk cId="0" sldId="267"/>
            <ac:picMk id="8889" creationId="{00000000-0000-0000-0000-000000000000}"/>
          </ac:picMkLst>
        </pc:picChg>
      </pc:sldChg>
      <pc:sldChg chg="addSp delSp modSp mod">
        <pc:chgData name="Guajardo, Lino Raul" userId="8c571a4e-90c1-41fb-955b-7dc311e7d156" providerId="ADAL" clId="{1FF9C547-C673-4BDC-A366-1F6588E3BACA}" dt="2025-11-04T22:46:53.725" v="4271" actId="478"/>
        <pc:sldMkLst>
          <pc:docMk/>
          <pc:sldMk cId="0" sldId="308"/>
        </pc:sldMkLst>
        <pc:spChg chg="mod">
          <ac:chgData name="Guajardo, Lino Raul" userId="8c571a4e-90c1-41fb-955b-7dc311e7d156" providerId="ADAL" clId="{1FF9C547-C673-4BDC-A366-1F6588E3BACA}" dt="2025-11-04T22:45:11.966" v="4252" actId="1076"/>
          <ac:spMkLst>
            <pc:docMk/>
            <pc:sldMk cId="0" sldId="308"/>
            <ac:spMk id="9" creationId="{F1DF3BD4-7C65-AB76-A1BF-47FE1CAD9D7E}"/>
          </ac:spMkLst>
        </pc:spChg>
        <pc:grpChg chg="mod">
          <ac:chgData name="Guajardo, Lino Raul" userId="8c571a4e-90c1-41fb-955b-7dc311e7d156" providerId="ADAL" clId="{1FF9C547-C673-4BDC-A366-1F6588E3BACA}" dt="2025-11-04T22:45:05.803" v="4251" actId="14100"/>
          <ac:grpSpMkLst>
            <pc:docMk/>
            <pc:sldMk cId="0" sldId="308"/>
            <ac:grpSpMk id="8698" creationId="{00000000-0000-0000-0000-000000000000}"/>
          </ac:grpSpMkLst>
        </pc:grpChg>
        <pc:picChg chg="add mod">
          <ac:chgData name="Guajardo, Lino Raul" userId="8c571a4e-90c1-41fb-955b-7dc311e7d156" providerId="ADAL" clId="{1FF9C547-C673-4BDC-A366-1F6588E3BACA}" dt="2025-11-04T22:46:52.463" v="4270" actId="1076"/>
          <ac:picMkLst>
            <pc:docMk/>
            <pc:sldMk cId="0" sldId="308"/>
            <ac:picMk id="1026" creationId="{DF8A00FD-E800-A93A-DEEC-5369B9500A62}"/>
          </ac:picMkLst>
        </pc:picChg>
      </pc:sldChg>
      <pc:sldChg chg="modAnim">
        <pc:chgData name="Guajardo, Lino Raul" userId="8c571a4e-90c1-41fb-955b-7dc311e7d156" providerId="ADAL" clId="{1FF9C547-C673-4BDC-A366-1F6588E3BACA}" dt="2025-11-04T22:49:32.238" v="4299"/>
        <pc:sldMkLst>
          <pc:docMk/>
          <pc:sldMk cId="0" sldId="309"/>
        </pc:sldMkLst>
      </pc:sldChg>
      <pc:sldChg chg="addSp modSp mod modAnim">
        <pc:chgData name="Guajardo, Lino Raul" userId="8c571a4e-90c1-41fb-955b-7dc311e7d156" providerId="ADAL" clId="{1FF9C547-C673-4BDC-A366-1F6588E3BACA}" dt="2025-11-04T22:48:59.723" v="4296"/>
        <pc:sldMkLst>
          <pc:docMk/>
          <pc:sldMk cId="0" sldId="311"/>
        </pc:sldMkLst>
        <pc:spChg chg="mod">
          <ac:chgData name="Guajardo, Lino Raul" userId="8c571a4e-90c1-41fb-955b-7dc311e7d156" providerId="ADAL" clId="{1FF9C547-C673-4BDC-A366-1F6588E3BACA}" dt="2025-11-04T22:48:17.810" v="4291" actId="14100"/>
          <ac:spMkLst>
            <pc:docMk/>
            <pc:sldMk cId="0" sldId="311"/>
            <ac:spMk id="8884" creationId="{00000000-0000-0000-0000-000000000000}"/>
          </ac:spMkLst>
        </pc:spChg>
        <pc:spChg chg="mod">
          <ac:chgData name="Guajardo, Lino Raul" userId="8c571a4e-90c1-41fb-955b-7dc311e7d156" providerId="ADAL" clId="{1FF9C547-C673-4BDC-A366-1F6588E3BACA}" dt="2025-11-04T22:47:27.563" v="4275" actId="404"/>
          <ac:spMkLst>
            <pc:docMk/>
            <pc:sldMk cId="0" sldId="311"/>
            <ac:spMk id="8885" creationId="{00000000-0000-0000-0000-000000000000}"/>
          </ac:spMkLst>
        </pc:spChg>
        <pc:grpChg chg="add mod">
          <ac:chgData name="Guajardo, Lino Raul" userId="8c571a4e-90c1-41fb-955b-7dc311e7d156" providerId="ADAL" clId="{1FF9C547-C673-4BDC-A366-1F6588E3BACA}" dt="2025-11-04T22:48:40.577" v="4293" actId="164"/>
          <ac:grpSpMkLst>
            <pc:docMk/>
            <pc:sldMk cId="0" sldId="311"/>
            <ac:grpSpMk id="10" creationId="{7CF998A6-7282-EA34-7F83-E43DC57EEFF7}"/>
          </ac:grpSpMkLst>
        </pc:grpChg>
        <pc:picChg chg="mod">
          <ac:chgData name="Guajardo, Lino Raul" userId="8c571a4e-90c1-41fb-955b-7dc311e7d156" providerId="ADAL" clId="{1FF9C547-C673-4BDC-A366-1F6588E3BACA}" dt="2025-11-04T22:48:40.577" v="4293" actId="164"/>
          <ac:picMkLst>
            <pc:docMk/>
            <pc:sldMk cId="0" sldId="311"/>
            <ac:picMk id="2" creationId="{29A6A2D3-F742-4039-B6FD-FD34EA22E15F}"/>
          </ac:picMkLst>
        </pc:picChg>
        <pc:picChg chg="mod">
          <ac:chgData name="Guajardo, Lino Raul" userId="8c571a4e-90c1-41fb-955b-7dc311e7d156" providerId="ADAL" clId="{1FF9C547-C673-4BDC-A366-1F6588E3BACA}" dt="2025-11-04T22:48:40.577" v="4293" actId="164"/>
          <ac:picMkLst>
            <pc:docMk/>
            <pc:sldMk cId="0" sldId="311"/>
            <ac:picMk id="3" creationId="{6E80DAD3-2D29-5E95-B623-591232FF24D8}"/>
          </ac:picMkLst>
        </pc:picChg>
        <pc:picChg chg="mod">
          <ac:chgData name="Guajardo, Lino Raul" userId="8c571a4e-90c1-41fb-955b-7dc311e7d156" providerId="ADAL" clId="{1FF9C547-C673-4BDC-A366-1F6588E3BACA}" dt="2025-11-04T22:48:40.577" v="4293" actId="164"/>
          <ac:picMkLst>
            <pc:docMk/>
            <pc:sldMk cId="0" sldId="311"/>
            <ac:picMk id="4" creationId="{FDE89F26-0802-4CB2-47A8-9EA4A93179D3}"/>
          </ac:picMkLst>
        </pc:picChg>
        <pc:picChg chg="mod">
          <ac:chgData name="Guajardo, Lino Raul" userId="8c571a4e-90c1-41fb-955b-7dc311e7d156" providerId="ADAL" clId="{1FF9C547-C673-4BDC-A366-1F6588E3BACA}" dt="2025-11-04T22:48:40.577" v="4293" actId="164"/>
          <ac:picMkLst>
            <pc:docMk/>
            <pc:sldMk cId="0" sldId="311"/>
            <ac:picMk id="5" creationId="{BC4C2BE9-DB84-346A-BE80-47DFD0315C1C}"/>
          </ac:picMkLst>
        </pc:picChg>
        <pc:picChg chg="mod">
          <ac:chgData name="Guajardo, Lino Raul" userId="8c571a4e-90c1-41fb-955b-7dc311e7d156" providerId="ADAL" clId="{1FF9C547-C673-4BDC-A366-1F6588E3BACA}" dt="2025-11-04T22:48:40.577" v="4293" actId="164"/>
          <ac:picMkLst>
            <pc:docMk/>
            <pc:sldMk cId="0" sldId="311"/>
            <ac:picMk id="6" creationId="{E7320A18-D065-AEAA-940D-6B03B7AC2E4F}"/>
          </ac:picMkLst>
        </pc:picChg>
        <pc:picChg chg="mod">
          <ac:chgData name="Guajardo, Lino Raul" userId="8c571a4e-90c1-41fb-955b-7dc311e7d156" providerId="ADAL" clId="{1FF9C547-C673-4BDC-A366-1F6588E3BACA}" dt="2025-11-04T22:48:40.577" v="4293" actId="164"/>
          <ac:picMkLst>
            <pc:docMk/>
            <pc:sldMk cId="0" sldId="311"/>
            <ac:picMk id="7" creationId="{D4DFA457-229C-74B3-19CF-C200C9FBD41C}"/>
          </ac:picMkLst>
        </pc:picChg>
        <pc:picChg chg="mod">
          <ac:chgData name="Guajardo, Lino Raul" userId="8c571a4e-90c1-41fb-955b-7dc311e7d156" providerId="ADAL" clId="{1FF9C547-C673-4BDC-A366-1F6588E3BACA}" dt="2025-11-04T22:48:40.577" v="4293" actId="164"/>
          <ac:picMkLst>
            <pc:docMk/>
            <pc:sldMk cId="0" sldId="311"/>
            <ac:picMk id="8" creationId="{9982C5DE-CAE5-A1BB-3073-AB68EC40AAC3}"/>
          </ac:picMkLst>
        </pc:picChg>
        <pc:picChg chg="mod">
          <ac:chgData name="Guajardo, Lino Raul" userId="8c571a4e-90c1-41fb-955b-7dc311e7d156" providerId="ADAL" clId="{1FF9C547-C673-4BDC-A366-1F6588E3BACA}" dt="2025-11-04T22:48:40.577" v="4293" actId="164"/>
          <ac:picMkLst>
            <pc:docMk/>
            <pc:sldMk cId="0" sldId="311"/>
            <ac:picMk id="9" creationId="{F9029D1F-C193-10AC-D31F-EC8C0E30F196}"/>
          </ac:picMkLst>
        </pc:picChg>
        <pc:picChg chg="mod">
          <ac:chgData name="Guajardo, Lino Raul" userId="8c571a4e-90c1-41fb-955b-7dc311e7d156" providerId="ADAL" clId="{1FF9C547-C673-4BDC-A366-1F6588E3BACA}" dt="2025-11-04T22:48:00.974" v="4288" actId="1076"/>
          <ac:picMkLst>
            <pc:docMk/>
            <pc:sldMk cId="0" sldId="311"/>
            <ac:picMk id="8888" creationId="{00000000-0000-0000-0000-000000000000}"/>
          </ac:picMkLst>
        </pc:picChg>
        <pc:picChg chg="mod">
          <ac:chgData name="Guajardo, Lino Raul" userId="8c571a4e-90c1-41fb-955b-7dc311e7d156" providerId="ADAL" clId="{1FF9C547-C673-4BDC-A366-1F6588E3BACA}" dt="2025-11-04T22:47:45.948" v="4279" actId="1076"/>
          <ac:picMkLst>
            <pc:docMk/>
            <pc:sldMk cId="0" sldId="311"/>
            <ac:picMk id="8889" creationId="{00000000-0000-0000-0000-000000000000}"/>
          </ac:picMkLst>
        </pc:picChg>
      </pc:sldChg>
      <pc:sldChg chg="modSp mod modAnim">
        <pc:chgData name="Guajardo, Lino Raul" userId="8c571a4e-90c1-41fb-955b-7dc311e7d156" providerId="ADAL" clId="{1FF9C547-C673-4BDC-A366-1F6588E3BACA}" dt="2025-11-04T22:50:32.812" v="4311" actId="255"/>
        <pc:sldMkLst>
          <pc:docMk/>
          <pc:sldMk cId="0" sldId="312"/>
        </pc:sldMkLst>
        <pc:spChg chg="mod">
          <ac:chgData name="Guajardo, Lino Raul" userId="8c571a4e-90c1-41fb-955b-7dc311e7d156" providerId="ADAL" clId="{1FF9C547-C673-4BDC-A366-1F6588E3BACA}" dt="2025-11-04T22:50:32.812" v="4311" actId="255"/>
          <ac:spMkLst>
            <pc:docMk/>
            <pc:sldMk cId="0" sldId="312"/>
            <ac:spMk id="9716" creationId="{00000000-0000-0000-0000-000000000000}"/>
          </ac:spMkLst>
        </pc:spChg>
        <pc:spChg chg="mod">
          <ac:chgData name="Guajardo, Lino Raul" userId="8c571a4e-90c1-41fb-955b-7dc311e7d156" providerId="ADAL" clId="{1FF9C547-C673-4BDC-A366-1F6588E3BACA}" dt="2025-11-04T22:42:43.744" v="4183" actId="14100"/>
          <ac:spMkLst>
            <pc:docMk/>
            <pc:sldMk cId="0" sldId="312"/>
            <ac:spMk id="9717" creationId="{00000000-0000-0000-0000-000000000000}"/>
          </ac:spMkLst>
        </pc:spChg>
        <pc:grpChg chg="mod">
          <ac:chgData name="Guajardo, Lino Raul" userId="8c571a4e-90c1-41fb-955b-7dc311e7d156" providerId="ADAL" clId="{1FF9C547-C673-4BDC-A366-1F6588E3BACA}" dt="2025-11-04T22:41:51.359" v="4175" actId="1076"/>
          <ac:grpSpMkLst>
            <pc:docMk/>
            <pc:sldMk cId="0" sldId="312"/>
            <ac:grpSpMk id="9719" creationId="{00000000-0000-0000-0000-000000000000}"/>
          </ac:grpSpMkLst>
        </pc:grpChg>
        <pc:grpChg chg="mod">
          <ac:chgData name="Guajardo, Lino Raul" userId="8c571a4e-90c1-41fb-955b-7dc311e7d156" providerId="ADAL" clId="{1FF9C547-C673-4BDC-A366-1F6588E3BACA}" dt="2025-11-04T22:42:00.188" v="4178" actId="1076"/>
          <ac:grpSpMkLst>
            <pc:docMk/>
            <pc:sldMk cId="0" sldId="312"/>
            <ac:grpSpMk id="9722" creationId="{00000000-0000-0000-0000-000000000000}"/>
          </ac:grpSpMkLst>
        </pc:grpChg>
        <pc:picChg chg="mod">
          <ac:chgData name="Guajardo, Lino Raul" userId="8c571a4e-90c1-41fb-955b-7dc311e7d156" providerId="ADAL" clId="{1FF9C547-C673-4BDC-A366-1F6588E3BACA}" dt="2025-11-04T22:41:56.648" v="4177" actId="688"/>
          <ac:picMkLst>
            <pc:docMk/>
            <pc:sldMk cId="0" sldId="312"/>
            <ac:picMk id="9718" creationId="{00000000-0000-0000-0000-000000000000}"/>
          </ac:picMkLst>
        </pc:picChg>
      </pc:sldChg>
      <pc:sldChg chg="modSp mod modAnim">
        <pc:chgData name="Guajardo, Lino Raul" userId="8c571a4e-90c1-41fb-955b-7dc311e7d156" providerId="ADAL" clId="{1FF9C547-C673-4BDC-A366-1F6588E3BACA}" dt="2025-11-04T22:53:08.613" v="4362"/>
        <pc:sldMkLst>
          <pc:docMk/>
          <pc:sldMk cId="3216903212" sldId="314"/>
        </pc:sldMkLst>
        <pc:spChg chg="mod">
          <ac:chgData name="Guajardo, Lino Raul" userId="8c571a4e-90c1-41fb-955b-7dc311e7d156" providerId="ADAL" clId="{1FF9C547-C673-4BDC-A366-1F6588E3BACA}" dt="2025-11-04T22:52:50.477" v="4358" actId="27636"/>
          <ac:spMkLst>
            <pc:docMk/>
            <pc:sldMk cId="3216903212" sldId="314"/>
            <ac:spMk id="9716" creationId="{459CAD29-553B-C60A-0433-23D425B77C84}"/>
          </ac:spMkLst>
        </pc:spChg>
        <pc:spChg chg="mod">
          <ac:chgData name="Guajardo, Lino Raul" userId="8c571a4e-90c1-41fb-955b-7dc311e7d156" providerId="ADAL" clId="{1FF9C547-C673-4BDC-A366-1F6588E3BACA}" dt="2025-11-04T22:50:46.252" v="4314" actId="403"/>
          <ac:spMkLst>
            <pc:docMk/>
            <pc:sldMk cId="3216903212" sldId="314"/>
            <ac:spMk id="9717" creationId="{116A6416-A5D0-7749-18A1-890C291EC9F7}"/>
          </ac:spMkLst>
        </pc:spChg>
        <pc:grpChg chg="mod">
          <ac:chgData name="Guajardo, Lino Raul" userId="8c571a4e-90c1-41fb-955b-7dc311e7d156" providerId="ADAL" clId="{1FF9C547-C673-4BDC-A366-1F6588E3BACA}" dt="2025-11-04T22:51:20.438" v="4330" actId="1076"/>
          <ac:grpSpMkLst>
            <pc:docMk/>
            <pc:sldMk cId="3216903212" sldId="314"/>
            <ac:grpSpMk id="9719" creationId="{24B4367C-4C14-3013-9679-A6F1A9D8AC00}"/>
          </ac:grpSpMkLst>
        </pc:grpChg>
        <pc:grpChg chg="mod">
          <ac:chgData name="Guajardo, Lino Raul" userId="8c571a4e-90c1-41fb-955b-7dc311e7d156" providerId="ADAL" clId="{1FF9C547-C673-4BDC-A366-1F6588E3BACA}" dt="2025-11-04T22:51:23.570" v="4331" actId="1076"/>
          <ac:grpSpMkLst>
            <pc:docMk/>
            <pc:sldMk cId="3216903212" sldId="314"/>
            <ac:grpSpMk id="9722" creationId="{FABE7C8C-C80F-AD61-9D80-319232E0F977}"/>
          </ac:grpSpMkLst>
        </pc:grpChg>
        <pc:picChg chg="mod">
          <ac:chgData name="Guajardo, Lino Raul" userId="8c571a4e-90c1-41fb-955b-7dc311e7d156" providerId="ADAL" clId="{1FF9C547-C673-4BDC-A366-1F6588E3BACA}" dt="2025-11-04T22:51:12.838" v="4327" actId="1076"/>
          <ac:picMkLst>
            <pc:docMk/>
            <pc:sldMk cId="3216903212" sldId="314"/>
            <ac:picMk id="9718" creationId="{B7D10C28-1BB9-46BC-4A95-48707ED08CF3}"/>
          </ac:picMkLst>
        </pc:picChg>
      </pc:sldChg>
      <pc:sldChg chg="modSp mod modAnim">
        <pc:chgData name="Guajardo, Lino Raul" userId="8c571a4e-90c1-41fb-955b-7dc311e7d156" providerId="ADAL" clId="{1FF9C547-C673-4BDC-A366-1F6588E3BACA}" dt="2025-11-04T22:55:24.748" v="4419"/>
        <pc:sldMkLst>
          <pc:docMk/>
          <pc:sldMk cId="2615965094" sldId="315"/>
        </pc:sldMkLst>
        <pc:spChg chg="mod">
          <ac:chgData name="Guajardo, Lino Raul" userId="8c571a4e-90c1-41fb-955b-7dc311e7d156" providerId="ADAL" clId="{1FF9C547-C673-4BDC-A366-1F6588E3BACA}" dt="2025-11-04T22:55:09.775" v="4415" actId="20577"/>
          <ac:spMkLst>
            <pc:docMk/>
            <pc:sldMk cId="2615965094" sldId="315"/>
            <ac:spMk id="9716" creationId="{996370B1-2FB2-EEA8-D9F5-751412497A1B}"/>
          </ac:spMkLst>
        </pc:spChg>
        <pc:spChg chg="mod">
          <ac:chgData name="Guajardo, Lino Raul" userId="8c571a4e-90c1-41fb-955b-7dc311e7d156" providerId="ADAL" clId="{1FF9C547-C673-4BDC-A366-1F6588E3BACA}" dt="2025-11-04T22:54:54.690" v="4406" actId="403"/>
          <ac:spMkLst>
            <pc:docMk/>
            <pc:sldMk cId="2615965094" sldId="315"/>
            <ac:spMk id="9717" creationId="{A492F66A-468C-4920-0D67-32D0CB6D2FC5}"/>
          </ac:spMkLst>
        </pc:spChg>
      </pc:sldChg>
      <pc:sldChg chg="modSp modAnim">
        <pc:chgData name="Guajardo, Lino Raul" userId="8c571a4e-90c1-41fb-955b-7dc311e7d156" providerId="ADAL" clId="{1FF9C547-C673-4BDC-A366-1F6588E3BACA}" dt="2025-11-04T22:58:22.427" v="4491"/>
        <pc:sldMkLst>
          <pc:docMk/>
          <pc:sldMk cId="2512871642" sldId="316"/>
        </pc:sldMkLst>
        <pc:spChg chg="mod">
          <ac:chgData name="Guajardo, Lino Raul" userId="8c571a4e-90c1-41fb-955b-7dc311e7d156" providerId="ADAL" clId="{1FF9C547-C673-4BDC-A366-1F6588E3BACA}" dt="2025-11-04T22:56:22.351" v="4444" actId="404"/>
          <ac:spMkLst>
            <pc:docMk/>
            <pc:sldMk cId="2512871642" sldId="316"/>
            <ac:spMk id="9716" creationId="{721A8A10-02DE-6807-DFA7-869243232B41}"/>
          </ac:spMkLst>
        </pc:spChg>
        <pc:spChg chg="mod">
          <ac:chgData name="Guajardo, Lino Raul" userId="8c571a4e-90c1-41fb-955b-7dc311e7d156" providerId="ADAL" clId="{1FF9C547-C673-4BDC-A366-1F6588E3BACA}" dt="2025-11-04T22:55:32.964" v="4425" actId="403"/>
          <ac:spMkLst>
            <pc:docMk/>
            <pc:sldMk cId="2512871642" sldId="316"/>
            <ac:spMk id="9717" creationId="{7123C1F8-D2C6-7250-75D9-B3EAE9EA3132}"/>
          </ac:spMkLst>
        </pc:spChg>
      </pc:sldChg>
      <pc:sldChg chg="modSp mod modAnim">
        <pc:chgData name="Guajardo, Lino Raul" userId="8c571a4e-90c1-41fb-955b-7dc311e7d156" providerId="ADAL" clId="{1FF9C547-C673-4BDC-A366-1F6588E3BACA}" dt="2025-11-04T22:58:28.785" v="4495"/>
        <pc:sldMkLst>
          <pc:docMk/>
          <pc:sldMk cId="4124736863" sldId="317"/>
        </pc:sldMkLst>
        <pc:spChg chg="mod">
          <ac:chgData name="Guajardo, Lino Raul" userId="8c571a4e-90c1-41fb-955b-7dc311e7d156" providerId="ADAL" clId="{1FF9C547-C673-4BDC-A366-1F6588E3BACA}" dt="2025-11-04T22:56:12.373" v="4443" actId="27636"/>
          <ac:spMkLst>
            <pc:docMk/>
            <pc:sldMk cId="4124736863" sldId="317"/>
            <ac:spMk id="9716" creationId="{2853907F-8A39-B752-BEBB-465B0E46FF12}"/>
          </ac:spMkLst>
        </pc:spChg>
        <pc:spChg chg="mod">
          <ac:chgData name="Guajardo, Lino Raul" userId="8c571a4e-90c1-41fb-955b-7dc311e7d156" providerId="ADAL" clId="{1FF9C547-C673-4BDC-A366-1F6588E3BACA}" dt="2025-11-04T22:55:58.709" v="4435" actId="403"/>
          <ac:spMkLst>
            <pc:docMk/>
            <pc:sldMk cId="4124736863" sldId="317"/>
            <ac:spMk id="9717" creationId="{49A74641-2D5E-8B65-4A8E-069E9C777345}"/>
          </ac:spMkLst>
        </pc:spChg>
      </pc:sldChg>
      <pc:sldChg chg="modSp mod modAnim">
        <pc:chgData name="Guajardo, Lino Raul" userId="8c571a4e-90c1-41fb-955b-7dc311e7d156" providerId="ADAL" clId="{1FF9C547-C673-4BDC-A366-1F6588E3BACA}" dt="2025-11-04T22:58:32.056" v="4498"/>
        <pc:sldMkLst>
          <pc:docMk/>
          <pc:sldMk cId="2121522572" sldId="318"/>
        </pc:sldMkLst>
        <pc:spChg chg="mod">
          <ac:chgData name="Guajardo, Lino Raul" userId="8c571a4e-90c1-41fb-955b-7dc311e7d156" providerId="ADAL" clId="{1FF9C547-C673-4BDC-A366-1F6588E3BACA}" dt="2025-11-04T22:56:58.508" v="4456" actId="14100"/>
          <ac:spMkLst>
            <pc:docMk/>
            <pc:sldMk cId="2121522572" sldId="318"/>
            <ac:spMk id="9716" creationId="{A67AA398-79D7-BF76-8C95-A318AA07023A}"/>
          </ac:spMkLst>
        </pc:spChg>
        <pc:spChg chg="mod">
          <ac:chgData name="Guajardo, Lino Raul" userId="8c571a4e-90c1-41fb-955b-7dc311e7d156" providerId="ADAL" clId="{1FF9C547-C673-4BDC-A366-1F6588E3BACA}" dt="2025-11-04T22:56:42.508" v="4447" actId="403"/>
          <ac:spMkLst>
            <pc:docMk/>
            <pc:sldMk cId="2121522572" sldId="318"/>
            <ac:spMk id="9717" creationId="{6E904A06-2CA2-AD6D-306D-9E0E4DC781D2}"/>
          </ac:spMkLst>
        </pc:spChg>
      </pc:sldChg>
      <pc:sldChg chg="modSp mod modAnim">
        <pc:chgData name="Guajardo, Lino Raul" userId="8c571a4e-90c1-41fb-955b-7dc311e7d156" providerId="ADAL" clId="{1FF9C547-C673-4BDC-A366-1F6588E3BACA}" dt="2025-11-04T22:58:58.852" v="4504"/>
        <pc:sldMkLst>
          <pc:docMk/>
          <pc:sldMk cId="222095736" sldId="319"/>
        </pc:sldMkLst>
        <pc:spChg chg="mod">
          <ac:chgData name="Guajardo, Lino Raul" userId="8c571a4e-90c1-41fb-955b-7dc311e7d156" providerId="ADAL" clId="{1FF9C547-C673-4BDC-A366-1F6588E3BACA}" dt="2025-11-04T22:58:06.175" v="4490" actId="404"/>
          <ac:spMkLst>
            <pc:docMk/>
            <pc:sldMk cId="222095736" sldId="319"/>
            <ac:spMk id="9716" creationId="{AF7AAE95-B4F9-95AF-8D85-BF29E337F1DA}"/>
          </ac:spMkLst>
        </pc:spChg>
        <pc:spChg chg="mod">
          <ac:chgData name="Guajardo, Lino Raul" userId="8c571a4e-90c1-41fb-955b-7dc311e7d156" providerId="ADAL" clId="{1FF9C547-C673-4BDC-A366-1F6588E3BACA}" dt="2025-11-04T22:57:24.944" v="4472" actId="14100"/>
          <ac:spMkLst>
            <pc:docMk/>
            <pc:sldMk cId="222095736" sldId="319"/>
            <ac:spMk id="9717" creationId="{6EEE9799-A8B8-AEED-B24E-9820F31F182F}"/>
          </ac:spMkLst>
        </pc:spChg>
      </pc:sldChg>
      <pc:sldChg chg="modSp mod modAnim">
        <pc:chgData name="Guajardo, Lino Raul" userId="8c571a4e-90c1-41fb-955b-7dc311e7d156" providerId="ADAL" clId="{1FF9C547-C673-4BDC-A366-1F6588E3BACA}" dt="2025-11-04T23:00:24.663" v="4527"/>
        <pc:sldMkLst>
          <pc:docMk/>
          <pc:sldMk cId="1975212018" sldId="320"/>
        </pc:sldMkLst>
        <pc:spChg chg="mod">
          <ac:chgData name="Guajardo, Lino Raul" userId="8c571a4e-90c1-41fb-955b-7dc311e7d156" providerId="ADAL" clId="{1FF9C547-C673-4BDC-A366-1F6588E3BACA}" dt="2025-11-04T22:59:54.827" v="4523" actId="404"/>
          <ac:spMkLst>
            <pc:docMk/>
            <pc:sldMk cId="1975212018" sldId="320"/>
            <ac:spMk id="9716" creationId="{596B16AC-E8C8-FA06-700F-F2116A7AF925}"/>
          </ac:spMkLst>
        </pc:spChg>
        <pc:spChg chg="mod">
          <ac:chgData name="Guajardo, Lino Raul" userId="8c571a4e-90c1-41fb-955b-7dc311e7d156" providerId="ADAL" clId="{1FF9C547-C673-4BDC-A366-1F6588E3BACA}" dt="2025-11-04T22:59:12.529" v="4512" actId="14100"/>
          <ac:spMkLst>
            <pc:docMk/>
            <pc:sldMk cId="1975212018" sldId="320"/>
            <ac:spMk id="9717" creationId="{6B71D4DD-BB9D-40A9-59FE-324BFECAE3AE}"/>
          </ac:spMkLst>
        </pc:spChg>
        <pc:grpChg chg="mod">
          <ac:chgData name="Guajardo, Lino Raul" userId="8c571a4e-90c1-41fb-955b-7dc311e7d156" providerId="ADAL" clId="{1FF9C547-C673-4BDC-A366-1F6588E3BACA}" dt="2025-11-04T22:59:22.434" v="4515" actId="1076"/>
          <ac:grpSpMkLst>
            <pc:docMk/>
            <pc:sldMk cId="1975212018" sldId="320"/>
            <ac:grpSpMk id="9722" creationId="{38F103BA-CDDA-3DE6-C35A-E7F186BFFCC8}"/>
          </ac:grpSpMkLst>
        </pc:grpChg>
        <pc:picChg chg="mod">
          <ac:chgData name="Guajardo, Lino Raul" userId="8c571a4e-90c1-41fb-955b-7dc311e7d156" providerId="ADAL" clId="{1FF9C547-C673-4BDC-A366-1F6588E3BACA}" dt="2025-11-04T22:59:24.145" v="4516" actId="1076"/>
          <ac:picMkLst>
            <pc:docMk/>
            <pc:sldMk cId="1975212018" sldId="320"/>
            <ac:picMk id="9718" creationId="{934764B9-D2F2-970D-8888-4933EBC95A6C}"/>
          </ac:picMkLst>
        </pc:picChg>
      </pc:sldChg>
      <pc:sldChg chg="modSp mod modAnim">
        <pc:chgData name="Guajardo, Lino Raul" userId="8c571a4e-90c1-41fb-955b-7dc311e7d156" providerId="ADAL" clId="{1FF9C547-C673-4BDC-A366-1F6588E3BACA}" dt="2025-11-04T23:02:03.743" v="4551"/>
        <pc:sldMkLst>
          <pc:docMk/>
          <pc:sldMk cId="862593328" sldId="321"/>
        </pc:sldMkLst>
        <pc:spChg chg="mod">
          <ac:chgData name="Guajardo, Lino Raul" userId="8c571a4e-90c1-41fb-955b-7dc311e7d156" providerId="ADAL" clId="{1FF9C547-C673-4BDC-A366-1F6588E3BACA}" dt="2025-11-04T23:01:27.043" v="4548" actId="1076"/>
          <ac:spMkLst>
            <pc:docMk/>
            <pc:sldMk cId="862593328" sldId="321"/>
            <ac:spMk id="9716" creationId="{6131D792-04E9-FD06-8C23-E9BBB9A7099F}"/>
          </ac:spMkLst>
        </pc:spChg>
        <pc:spChg chg="mod">
          <ac:chgData name="Guajardo, Lino Raul" userId="8c571a4e-90c1-41fb-955b-7dc311e7d156" providerId="ADAL" clId="{1FF9C547-C673-4BDC-A366-1F6588E3BACA}" dt="2025-11-04T23:00:39.038" v="4535" actId="14100"/>
          <ac:spMkLst>
            <pc:docMk/>
            <pc:sldMk cId="862593328" sldId="321"/>
            <ac:spMk id="9717" creationId="{5D0670CA-39E6-4C26-12CF-2FF6319B5920}"/>
          </ac:spMkLst>
        </pc:spChg>
        <pc:grpChg chg="mod">
          <ac:chgData name="Guajardo, Lino Raul" userId="8c571a4e-90c1-41fb-955b-7dc311e7d156" providerId="ADAL" clId="{1FF9C547-C673-4BDC-A366-1F6588E3BACA}" dt="2025-11-04T23:00:41.468" v="4536" actId="1076"/>
          <ac:grpSpMkLst>
            <pc:docMk/>
            <pc:sldMk cId="862593328" sldId="321"/>
            <ac:grpSpMk id="9722" creationId="{66BD7B51-E346-AC54-2528-C00E3AAB504A}"/>
          </ac:grpSpMkLst>
        </pc:grpChg>
        <pc:picChg chg="mod">
          <ac:chgData name="Guajardo, Lino Raul" userId="8c571a4e-90c1-41fb-955b-7dc311e7d156" providerId="ADAL" clId="{1FF9C547-C673-4BDC-A366-1F6588E3BACA}" dt="2025-11-04T23:00:43.007" v="4537" actId="1076"/>
          <ac:picMkLst>
            <pc:docMk/>
            <pc:sldMk cId="862593328" sldId="321"/>
            <ac:picMk id="9718" creationId="{016E95B8-E7EE-A179-58C1-9CB8B80957E3}"/>
          </ac:picMkLst>
        </pc:picChg>
      </pc:sldChg>
      <pc:sldChg chg="modSp mod modAnim">
        <pc:chgData name="Guajardo, Lino Raul" userId="8c571a4e-90c1-41fb-955b-7dc311e7d156" providerId="ADAL" clId="{1FF9C547-C673-4BDC-A366-1F6588E3BACA}" dt="2025-11-04T23:04:11.710" v="4610" actId="404"/>
        <pc:sldMkLst>
          <pc:docMk/>
          <pc:sldMk cId="2250982783" sldId="322"/>
        </pc:sldMkLst>
        <pc:spChg chg="mod">
          <ac:chgData name="Guajardo, Lino Raul" userId="8c571a4e-90c1-41fb-955b-7dc311e7d156" providerId="ADAL" clId="{1FF9C547-C673-4BDC-A366-1F6588E3BACA}" dt="2025-11-04T23:04:11.710" v="4610" actId="404"/>
          <ac:spMkLst>
            <pc:docMk/>
            <pc:sldMk cId="2250982783" sldId="322"/>
            <ac:spMk id="9716" creationId="{7B83F45D-8828-12F4-4F4E-C74200C6F5D3}"/>
          </ac:spMkLst>
        </pc:spChg>
        <pc:spChg chg="mod">
          <ac:chgData name="Guajardo, Lino Raul" userId="8c571a4e-90c1-41fb-955b-7dc311e7d156" providerId="ADAL" clId="{1FF9C547-C673-4BDC-A366-1F6588E3BACA}" dt="2025-11-04T23:03:43.999" v="4605" actId="14100"/>
          <ac:spMkLst>
            <pc:docMk/>
            <pc:sldMk cId="2250982783" sldId="322"/>
            <ac:spMk id="9717" creationId="{BBBF22C5-D3F7-2095-302E-DF3967EFE1F8}"/>
          </ac:spMkLst>
        </pc:spChg>
      </pc:sldChg>
      <pc:sldChg chg="modSp mod modAnim">
        <pc:chgData name="Guajardo, Lino Raul" userId="8c571a4e-90c1-41fb-955b-7dc311e7d156" providerId="ADAL" clId="{1FF9C547-C673-4BDC-A366-1F6588E3BACA}" dt="2025-11-05T00:28:06.080" v="5344"/>
        <pc:sldMkLst>
          <pc:docMk/>
          <pc:sldMk cId="3934476562" sldId="323"/>
        </pc:sldMkLst>
        <pc:spChg chg="mod">
          <ac:chgData name="Guajardo, Lino Raul" userId="8c571a4e-90c1-41fb-955b-7dc311e7d156" providerId="ADAL" clId="{1FF9C547-C673-4BDC-A366-1F6588E3BACA}" dt="2025-11-04T23:05:20.801" v="4622" actId="404"/>
          <ac:spMkLst>
            <pc:docMk/>
            <pc:sldMk cId="3934476562" sldId="323"/>
            <ac:spMk id="9716" creationId="{F33AD49D-BE67-B1CC-12FC-9679595D08CF}"/>
          </ac:spMkLst>
        </pc:spChg>
        <pc:spChg chg="mod">
          <ac:chgData name="Guajardo, Lino Raul" userId="8c571a4e-90c1-41fb-955b-7dc311e7d156" providerId="ADAL" clId="{1FF9C547-C673-4BDC-A366-1F6588E3BACA}" dt="2025-11-04T23:04:46.420" v="4618" actId="14100"/>
          <ac:spMkLst>
            <pc:docMk/>
            <pc:sldMk cId="3934476562" sldId="323"/>
            <ac:spMk id="9717" creationId="{B0A49A53-3109-F49A-64DF-0FD11C13F1EA}"/>
          </ac:spMkLst>
        </pc:spChg>
        <pc:grpChg chg="ord">
          <ac:chgData name="Guajardo, Lino Raul" userId="8c571a4e-90c1-41fb-955b-7dc311e7d156" providerId="ADAL" clId="{1FF9C547-C673-4BDC-A366-1F6588E3BACA}" dt="2025-11-04T23:04:33.163" v="4616" actId="167"/>
          <ac:grpSpMkLst>
            <pc:docMk/>
            <pc:sldMk cId="3934476562" sldId="323"/>
            <ac:grpSpMk id="9722" creationId="{BE791C5D-02C8-709F-D5B2-FFC64876E7A8}"/>
          </ac:grpSpMkLst>
        </pc:grpChg>
      </pc:sldChg>
      <pc:sldChg chg="modSp mod modAnim">
        <pc:chgData name="Guajardo, Lino Raul" userId="8c571a4e-90c1-41fb-955b-7dc311e7d156" providerId="ADAL" clId="{1FF9C547-C673-4BDC-A366-1F6588E3BACA}" dt="2025-11-04T23:06:13.139" v="4632"/>
        <pc:sldMkLst>
          <pc:docMk/>
          <pc:sldMk cId="56950703" sldId="324"/>
        </pc:sldMkLst>
        <pc:spChg chg="mod">
          <ac:chgData name="Guajardo, Lino Raul" userId="8c571a4e-90c1-41fb-955b-7dc311e7d156" providerId="ADAL" clId="{1FF9C547-C673-4BDC-A366-1F6588E3BACA}" dt="2025-11-04T23:05:57.880" v="4630" actId="120"/>
          <ac:spMkLst>
            <pc:docMk/>
            <pc:sldMk cId="56950703" sldId="324"/>
            <ac:spMk id="9716" creationId="{1B04DE8B-5703-1668-C2CC-956E852BAA96}"/>
          </ac:spMkLst>
        </pc:spChg>
        <pc:spChg chg="mod">
          <ac:chgData name="Guajardo, Lino Raul" userId="8c571a4e-90c1-41fb-955b-7dc311e7d156" providerId="ADAL" clId="{1FF9C547-C673-4BDC-A366-1F6588E3BACA}" dt="2025-11-04T23:05:44.250" v="4626" actId="14100"/>
          <ac:spMkLst>
            <pc:docMk/>
            <pc:sldMk cId="56950703" sldId="324"/>
            <ac:spMk id="9717" creationId="{D5692983-3AC0-588C-4768-4E826D99D953}"/>
          </ac:spMkLst>
        </pc:spChg>
      </pc:sldChg>
      <pc:sldChg chg="modSp mod modAnim">
        <pc:chgData name="Guajardo, Lino Raul" userId="8c571a4e-90c1-41fb-955b-7dc311e7d156" providerId="ADAL" clId="{1FF9C547-C673-4BDC-A366-1F6588E3BACA}" dt="2025-11-04T23:06:55.590" v="4647" actId="14100"/>
        <pc:sldMkLst>
          <pc:docMk/>
          <pc:sldMk cId="2291961261" sldId="325"/>
        </pc:sldMkLst>
        <pc:spChg chg="mod">
          <ac:chgData name="Guajardo, Lino Raul" userId="8c571a4e-90c1-41fb-955b-7dc311e7d156" providerId="ADAL" clId="{1FF9C547-C673-4BDC-A366-1F6588E3BACA}" dt="2025-11-04T23:06:55.590" v="4647" actId="14100"/>
          <ac:spMkLst>
            <pc:docMk/>
            <pc:sldMk cId="2291961261" sldId="325"/>
            <ac:spMk id="9716" creationId="{E7102BE9-340B-1308-3B44-F3016727AFBF}"/>
          </ac:spMkLst>
        </pc:spChg>
        <pc:spChg chg="mod">
          <ac:chgData name="Guajardo, Lino Raul" userId="8c571a4e-90c1-41fb-955b-7dc311e7d156" providerId="ADAL" clId="{1FF9C547-C673-4BDC-A366-1F6588E3BACA}" dt="2025-11-04T23:06:29.070" v="4636" actId="403"/>
          <ac:spMkLst>
            <pc:docMk/>
            <pc:sldMk cId="2291961261" sldId="325"/>
            <ac:spMk id="9717" creationId="{8FDF4F01-21FC-05D4-F6E5-CEC40F90CF85}"/>
          </ac:spMkLst>
        </pc:spChg>
      </pc:sldChg>
      <pc:sldChg chg="modSp mod">
        <pc:chgData name="Guajardo, Lino Raul" userId="8c571a4e-90c1-41fb-955b-7dc311e7d156" providerId="ADAL" clId="{1FF9C547-C673-4BDC-A366-1F6588E3BACA}" dt="2025-11-04T23:08:28.028" v="4662" actId="20577"/>
        <pc:sldMkLst>
          <pc:docMk/>
          <pc:sldMk cId="0" sldId="326"/>
        </pc:sldMkLst>
        <pc:graphicFrameChg chg="mod modGraphic">
          <ac:chgData name="Guajardo, Lino Raul" userId="8c571a4e-90c1-41fb-955b-7dc311e7d156" providerId="ADAL" clId="{1FF9C547-C673-4BDC-A366-1F6588E3BACA}" dt="2025-11-04T23:08:28.028" v="4662" actId="20577"/>
          <ac:graphicFrameMkLst>
            <pc:docMk/>
            <pc:sldMk cId="0" sldId="326"/>
            <ac:graphicFrameMk id="3" creationId="{CEEAF78F-7D6C-8E25-E0E9-78C9118BFDA7}"/>
          </ac:graphicFrameMkLst>
        </pc:graphicFrameChg>
      </pc:sldChg>
      <pc:sldChg chg="modSp mod modAnim">
        <pc:chgData name="Guajardo, Lino Raul" userId="8c571a4e-90c1-41fb-955b-7dc311e7d156" providerId="ADAL" clId="{1FF9C547-C673-4BDC-A366-1F6588E3BACA}" dt="2025-11-05T00:27:51.580" v="5341"/>
        <pc:sldMkLst>
          <pc:docMk/>
          <pc:sldMk cId="4267991210" sldId="327"/>
        </pc:sldMkLst>
        <pc:spChg chg="mod">
          <ac:chgData name="Guajardo, Lino Raul" userId="8c571a4e-90c1-41fb-955b-7dc311e7d156" providerId="ADAL" clId="{1FF9C547-C673-4BDC-A366-1F6588E3BACA}" dt="2025-11-04T23:09:02.505" v="4677" actId="14100"/>
          <ac:spMkLst>
            <pc:docMk/>
            <pc:sldMk cId="4267991210" sldId="327"/>
            <ac:spMk id="9716" creationId="{B70897B6-D057-9F66-45C5-2AD497A30A68}"/>
          </ac:spMkLst>
        </pc:spChg>
        <pc:spChg chg="mod">
          <ac:chgData name="Guajardo, Lino Raul" userId="8c571a4e-90c1-41fb-955b-7dc311e7d156" providerId="ADAL" clId="{1FF9C547-C673-4BDC-A366-1F6588E3BACA}" dt="2025-11-04T23:08:37.664" v="4665" actId="403"/>
          <ac:spMkLst>
            <pc:docMk/>
            <pc:sldMk cId="4267991210" sldId="327"/>
            <ac:spMk id="9717" creationId="{03ACC93F-B922-837B-618C-BED93B792A2A}"/>
          </ac:spMkLst>
        </pc:spChg>
        <pc:grpChg chg="mod">
          <ac:chgData name="Guajardo, Lino Raul" userId="8c571a4e-90c1-41fb-955b-7dc311e7d156" providerId="ADAL" clId="{1FF9C547-C673-4BDC-A366-1F6588E3BACA}" dt="2025-11-04T23:08:59.312" v="4676" actId="1076"/>
          <ac:grpSpMkLst>
            <pc:docMk/>
            <pc:sldMk cId="4267991210" sldId="327"/>
            <ac:grpSpMk id="9722" creationId="{F438D528-D39D-7456-1483-2A8B82C5E72C}"/>
          </ac:grpSpMkLst>
        </pc:grpChg>
        <pc:picChg chg="mod">
          <ac:chgData name="Guajardo, Lino Raul" userId="8c571a4e-90c1-41fb-955b-7dc311e7d156" providerId="ADAL" clId="{1FF9C547-C673-4BDC-A366-1F6588E3BACA}" dt="2025-11-04T23:08:57.868" v="4675" actId="1076"/>
          <ac:picMkLst>
            <pc:docMk/>
            <pc:sldMk cId="4267991210" sldId="327"/>
            <ac:picMk id="9718" creationId="{11C82A4F-56C6-A76D-0A28-2C3A867F7BBB}"/>
          </ac:picMkLst>
        </pc:picChg>
      </pc:sldChg>
      <pc:sldChg chg="modSp mod modAnim">
        <pc:chgData name="Guajardo, Lino Raul" userId="8c571a4e-90c1-41fb-955b-7dc311e7d156" providerId="ADAL" clId="{1FF9C547-C673-4BDC-A366-1F6588E3BACA}" dt="2025-11-04T23:14:19.465" v="4834" actId="20577"/>
        <pc:sldMkLst>
          <pc:docMk/>
          <pc:sldMk cId="3859158572" sldId="328"/>
        </pc:sldMkLst>
        <pc:spChg chg="mod">
          <ac:chgData name="Guajardo, Lino Raul" userId="8c571a4e-90c1-41fb-955b-7dc311e7d156" providerId="ADAL" clId="{1FF9C547-C673-4BDC-A366-1F6588E3BACA}" dt="2025-11-04T23:14:19.465" v="4834" actId="20577"/>
          <ac:spMkLst>
            <pc:docMk/>
            <pc:sldMk cId="3859158572" sldId="328"/>
            <ac:spMk id="9716" creationId="{26BF9EC6-0ECC-7DB8-53A5-5CE8C9FBC032}"/>
          </ac:spMkLst>
        </pc:spChg>
        <pc:spChg chg="mod">
          <ac:chgData name="Guajardo, Lino Raul" userId="8c571a4e-90c1-41fb-955b-7dc311e7d156" providerId="ADAL" clId="{1FF9C547-C673-4BDC-A366-1F6588E3BACA}" dt="2025-11-04T23:09:11.964" v="4680" actId="403"/>
          <ac:spMkLst>
            <pc:docMk/>
            <pc:sldMk cId="3859158572" sldId="328"/>
            <ac:spMk id="9717" creationId="{BB6E27E4-AEDA-4734-3D7A-44A6C483CC81}"/>
          </ac:spMkLst>
        </pc:spChg>
        <pc:grpChg chg="mod">
          <ac:chgData name="Guajardo, Lino Raul" userId="8c571a4e-90c1-41fb-955b-7dc311e7d156" providerId="ADAL" clId="{1FF9C547-C673-4BDC-A366-1F6588E3BACA}" dt="2025-11-04T23:09:21.589" v="4684" actId="1076"/>
          <ac:grpSpMkLst>
            <pc:docMk/>
            <pc:sldMk cId="3859158572" sldId="328"/>
            <ac:grpSpMk id="9722" creationId="{CB66AE23-8DD8-012D-DA09-39F831CD3068}"/>
          </ac:grpSpMkLst>
        </pc:grpChg>
        <pc:picChg chg="mod">
          <ac:chgData name="Guajardo, Lino Raul" userId="8c571a4e-90c1-41fb-955b-7dc311e7d156" providerId="ADAL" clId="{1FF9C547-C673-4BDC-A366-1F6588E3BACA}" dt="2025-11-04T23:09:23.184" v="4685" actId="1076"/>
          <ac:picMkLst>
            <pc:docMk/>
            <pc:sldMk cId="3859158572" sldId="328"/>
            <ac:picMk id="9718" creationId="{EA258E8F-1F73-396F-215F-D7EAF2058788}"/>
          </ac:picMkLst>
        </pc:picChg>
      </pc:sldChg>
      <pc:sldChg chg="modSp mod modAnim">
        <pc:chgData name="Guajardo, Lino Raul" userId="8c571a4e-90c1-41fb-955b-7dc311e7d156" providerId="ADAL" clId="{1FF9C547-C673-4BDC-A366-1F6588E3BACA}" dt="2025-11-04T23:16:24.648" v="4885" actId="1076"/>
        <pc:sldMkLst>
          <pc:docMk/>
          <pc:sldMk cId="536540022" sldId="330"/>
        </pc:sldMkLst>
        <pc:spChg chg="mod">
          <ac:chgData name="Guajardo, Lino Raul" userId="8c571a4e-90c1-41fb-955b-7dc311e7d156" providerId="ADAL" clId="{1FF9C547-C673-4BDC-A366-1F6588E3BACA}" dt="2025-11-04T23:15:51.076" v="4878" actId="403"/>
          <ac:spMkLst>
            <pc:docMk/>
            <pc:sldMk cId="536540022" sldId="330"/>
            <ac:spMk id="9716" creationId="{CA329D13-2AEA-E2DE-E997-ACA5D465F2AE}"/>
          </ac:spMkLst>
        </pc:spChg>
        <pc:spChg chg="mod">
          <ac:chgData name="Guajardo, Lino Raul" userId="8c571a4e-90c1-41fb-955b-7dc311e7d156" providerId="ADAL" clId="{1FF9C547-C673-4BDC-A366-1F6588E3BACA}" dt="2025-11-04T23:15:47.522" v="4876" actId="404"/>
          <ac:spMkLst>
            <pc:docMk/>
            <pc:sldMk cId="536540022" sldId="330"/>
            <ac:spMk id="9717" creationId="{0B9D687F-A710-7CF0-1CD9-CAD83F95FBC9}"/>
          </ac:spMkLst>
        </pc:spChg>
        <pc:picChg chg="mod">
          <ac:chgData name="Guajardo, Lino Raul" userId="8c571a4e-90c1-41fb-955b-7dc311e7d156" providerId="ADAL" clId="{1FF9C547-C673-4BDC-A366-1F6588E3BACA}" dt="2025-11-04T23:16:12.511" v="4882" actId="1076"/>
          <ac:picMkLst>
            <pc:docMk/>
            <pc:sldMk cId="536540022" sldId="330"/>
            <ac:picMk id="2" creationId="{2C36D05F-B38C-8AE4-E706-902D4F5E2E8F}"/>
          </ac:picMkLst>
        </pc:picChg>
        <pc:picChg chg="mod">
          <ac:chgData name="Guajardo, Lino Raul" userId="8c571a4e-90c1-41fb-955b-7dc311e7d156" providerId="ADAL" clId="{1FF9C547-C673-4BDC-A366-1F6588E3BACA}" dt="2025-11-04T23:16:20.699" v="4884" actId="1076"/>
          <ac:picMkLst>
            <pc:docMk/>
            <pc:sldMk cId="536540022" sldId="330"/>
            <ac:picMk id="4" creationId="{A18DFE30-0332-D613-652E-6760B3BDD076}"/>
          </ac:picMkLst>
        </pc:picChg>
        <pc:picChg chg="mod">
          <ac:chgData name="Guajardo, Lino Raul" userId="8c571a4e-90c1-41fb-955b-7dc311e7d156" providerId="ADAL" clId="{1FF9C547-C673-4BDC-A366-1F6588E3BACA}" dt="2025-11-04T23:16:08.867" v="4880" actId="1076"/>
          <ac:picMkLst>
            <pc:docMk/>
            <pc:sldMk cId="536540022" sldId="330"/>
            <ac:picMk id="7" creationId="{59F74589-971E-6B51-DADC-2DCDCE449245}"/>
          </ac:picMkLst>
        </pc:picChg>
        <pc:picChg chg="mod">
          <ac:chgData name="Guajardo, Lino Raul" userId="8c571a4e-90c1-41fb-955b-7dc311e7d156" providerId="ADAL" clId="{1FF9C547-C673-4BDC-A366-1F6588E3BACA}" dt="2025-11-04T23:16:14.534" v="4883" actId="1076"/>
          <ac:picMkLst>
            <pc:docMk/>
            <pc:sldMk cId="536540022" sldId="330"/>
            <ac:picMk id="8" creationId="{5D3638A2-F533-4834-A3EF-1EF075D153ED}"/>
          </ac:picMkLst>
        </pc:picChg>
        <pc:picChg chg="mod">
          <ac:chgData name="Guajardo, Lino Raul" userId="8c571a4e-90c1-41fb-955b-7dc311e7d156" providerId="ADAL" clId="{1FF9C547-C673-4BDC-A366-1F6588E3BACA}" dt="2025-11-04T23:16:24.648" v="4885" actId="1076"/>
          <ac:picMkLst>
            <pc:docMk/>
            <pc:sldMk cId="536540022" sldId="330"/>
            <ac:picMk id="9" creationId="{9ACF4AFC-ED63-751B-13A0-F5F40E704C6D}"/>
          </ac:picMkLst>
        </pc:picChg>
      </pc:sldChg>
      <pc:sldChg chg="modSp mod modAnim">
        <pc:chgData name="Guajardo, Lino Raul" userId="8c571a4e-90c1-41fb-955b-7dc311e7d156" providerId="ADAL" clId="{1FF9C547-C673-4BDC-A366-1F6588E3BACA}" dt="2025-11-05T00:24:53.295" v="5340"/>
        <pc:sldMkLst>
          <pc:docMk/>
          <pc:sldMk cId="394316205" sldId="331"/>
        </pc:sldMkLst>
        <pc:spChg chg="mod">
          <ac:chgData name="Guajardo, Lino Raul" userId="8c571a4e-90c1-41fb-955b-7dc311e7d156" providerId="ADAL" clId="{1FF9C547-C673-4BDC-A366-1F6588E3BACA}" dt="2025-11-04T23:16:43.644" v="4892" actId="20577"/>
          <ac:spMkLst>
            <pc:docMk/>
            <pc:sldMk cId="394316205" sldId="331"/>
            <ac:spMk id="9716" creationId="{322EBCCF-15B4-F91F-7BF3-FC196C69D45A}"/>
          </ac:spMkLst>
        </pc:spChg>
        <pc:spChg chg="mod">
          <ac:chgData name="Guajardo, Lino Raul" userId="8c571a4e-90c1-41fb-955b-7dc311e7d156" providerId="ADAL" clId="{1FF9C547-C673-4BDC-A366-1F6588E3BACA}" dt="2025-11-04T23:16:36.917" v="4889" actId="14100"/>
          <ac:spMkLst>
            <pc:docMk/>
            <pc:sldMk cId="394316205" sldId="331"/>
            <ac:spMk id="9717" creationId="{A3DBEF8A-C4DD-E481-86F7-6B9AC638E4D4}"/>
          </ac:spMkLst>
        </pc:spChg>
        <pc:picChg chg="mod">
          <ac:chgData name="Guajardo, Lino Raul" userId="8c571a4e-90c1-41fb-955b-7dc311e7d156" providerId="ADAL" clId="{1FF9C547-C673-4BDC-A366-1F6588E3BACA}" dt="2025-11-04T23:17:03.655" v="4897" actId="1076"/>
          <ac:picMkLst>
            <pc:docMk/>
            <pc:sldMk cId="394316205" sldId="331"/>
            <ac:picMk id="2" creationId="{491CA34B-57EF-275A-7E1B-1678ECEF1B40}"/>
          </ac:picMkLst>
        </pc:picChg>
        <pc:picChg chg="mod">
          <ac:chgData name="Guajardo, Lino Raul" userId="8c571a4e-90c1-41fb-955b-7dc311e7d156" providerId="ADAL" clId="{1FF9C547-C673-4BDC-A366-1F6588E3BACA}" dt="2025-11-04T23:16:55.450" v="4894" actId="1076"/>
          <ac:picMkLst>
            <pc:docMk/>
            <pc:sldMk cId="394316205" sldId="331"/>
            <ac:picMk id="3" creationId="{964ED5E4-6F0B-0565-3A50-411CA0087C50}"/>
          </ac:picMkLst>
        </pc:picChg>
        <pc:picChg chg="mod">
          <ac:chgData name="Guajardo, Lino Raul" userId="8c571a4e-90c1-41fb-955b-7dc311e7d156" providerId="ADAL" clId="{1FF9C547-C673-4BDC-A366-1F6588E3BACA}" dt="2025-11-04T23:16:53.623" v="4893" actId="1076"/>
          <ac:picMkLst>
            <pc:docMk/>
            <pc:sldMk cId="394316205" sldId="331"/>
            <ac:picMk id="4" creationId="{67A453C8-F9DF-3770-A78C-B3A6586E9670}"/>
          </ac:picMkLst>
        </pc:picChg>
      </pc:sldChg>
      <pc:sldChg chg="addSp delSp modSp add mod setBg modAnim">
        <pc:chgData name="Guajardo, Lino Raul" userId="8c571a4e-90c1-41fb-955b-7dc311e7d156" providerId="ADAL" clId="{1FF9C547-C673-4BDC-A366-1F6588E3BACA}" dt="2025-11-04T23:30:28.736" v="5033" actId="1076"/>
        <pc:sldMkLst>
          <pc:docMk/>
          <pc:sldMk cId="667807271" sldId="333"/>
        </pc:sldMkLst>
        <pc:spChg chg="add mod">
          <ac:chgData name="Guajardo, Lino Raul" userId="8c571a4e-90c1-41fb-955b-7dc311e7d156" providerId="ADAL" clId="{1FF9C547-C673-4BDC-A366-1F6588E3BACA}" dt="2025-11-04T23:30:28.736" v="5033" actId="1076"/>
          <ac:spMkLst>
            <pc:docMk/>
            <pc:sldMk cId="667807271" sldId="333"/>
            <ac:spMk id="13" creationId="{181A4D61-CA68-FCFF-4FF5-6AD3D55D4B5C}"/>
          </ac:spMkLst>
        </pc:spChg>
        <pc:spChg chg="add mod">
          <ac:chgData name="Guajardo, Lino Raul" userId="8c571a4e-90c1-41fb-955b-7dc311e7d156" providerId="ADAL" clId="{1FF9C547-C673-4BDC-A366-1F6588E3BACA}" dt="2025-11-04T23:30:28.736" v="5033" actId="1076"/>
          <ac:spMkLst>
            <pc:docMk/>
            <pc:sldMk cId="667807271" sldId="333"/>
            <ac:spMk id="14" creationId="{A49C1BBD-7980-36BA-1412-D36019E78B7F}"/>
          </ac:spMkLst>
        </pc:spChg>
        <pc:spChg chg="add mod">
          <ac:chgData name="Guajardo, Lino Raul" userId="8c571a4e-90c1-41fb-955b-7dc311e7d156" providerId="ADAL" clId="{1FF9C547-C673-4BDC-A366-1F6588E3BACA}" dt="2025-11-04T23:30:28.736" v="5033" actId="1076"/>
          <ac:spMkLst>
            <pc:docMk/>
            <pc:sldMk cId="667807271" sldId="333"/>
            <ac:spMk id="15" creationId="{13A705CB-E07F-A578-1675-EB75885A57A5}"/>
          </ac:spMkLst>
        </pc:spChg>
        <pc:spChg chg="mod">
          <ac:chgData name="Guajardo, Lino Raul" userId="8c571a4e-90c1-41fb-955b-7dc311e7d156" providerId="ADAL" clId="{1FF9C547-C673-4BDC-A366-1F6588E3BACA}" dt="2025-11-04T23:29:42.868" v="5030" actId="20577"/>
          <ac:spMkLst>
            <pc:docMk/>
            <pc:sldMk cId="667807271" sldId="333"/>
            <ac:spMk id="8884" creationId="{E80420EA-B219-F069-9ED3-E7C5F8851F18}"/>
          </ac:spMkLst>
        </pc:spChg>
        <pc:spChg chg="mod">
          <ac:chgData name="Guajardo, Lino Raul" userId="8c571a4e-90c1-41fb-955b-7dc311e7d156" providerId="ADAL" clId="{1FF9C547-C673-4BDC-A366-1F6588E3BACA}" dt="2025-11-04T23:26:44.097" v="5007" actId="14100"/>
          <ac:spMkLst>
            <pc:docMk/>
            <pc:sldMk cId="667807271" sldId="333"/>
            <ac:spMk id="8885" creationId="{CD0F557E-B9A3-B14C-FA2E-FDE8649A3FCC}"/>
          </ac:spMkLst>
        </pc:spChg>
        <pc:picChg chg="add mod modCrop">
          <ac:chgData name="Guajardo, Lino Raul" userId="8c571a4e-90c1-41fb-955b-7dc311e7d156" providerId="ADAL" clId="{1FF9C547-C673-4BDC-A366-1F6588E3BACA}" dt="2025-11-04T23:30:13.530" v="5032" actId="1076"/>
          <ac:picMkLst>
            <pc:docMk/>
            <pc:sldMk cId="667807271" sldId="333"/>
            <ac:picMk id="7" creationId="{EEBA2502-FFE9-A853-522D-4E714469CC50}"/>
          </ac:picMkLst>
        </pc:picChg>
      </pc:sldChg>
      <pc:sldChg chg="addSp delSp modSp add mod modAnim">
        <pc:chgData name="Guajardo, Lino Raul" userId="8c571a4e-90c1-41fb-955b-7dc311e7d156" providerId="ADAL" clId="{1FF9C547-C673-4BDC-A366-1F6588E3BACA}" dt="2025-11-05T00:06:20.663" v="5123" actId="1076"/>
        <pc:sldMkLst>
          <pc:docMk/>
          <pc:sldMk cId="915726333" sldId="334"/>
        </pc:sldMkLst>
        <pc:spChg chg="add mod">
          <ac:chgData name="Guajardo, Lino Raul" userId="8c571a4e-90c1-41fb-955b-7dc311e7d156" providerId="ADAL" clId="{1FF9C547-C673-4BDC-A366-1F6588E3BACA}" dt="2025-11-05T00:06:20.663" v="5123" actId="1076"/>
          <ac:spMkLst>
            <pc:docMk/>
            <pc:sldMk cId="915726333" sldId="334"/>
            <ac:spMk id="5" creationId="{2FE731C0-6CC1-94DC-127B-7B1981FE61F9}"/>
          </ac:spMkLst>
        </pc:spChg>
        <pc:spChg chg="add mod">
          <ac:chgData name="Guajardo, Lino Raul" userId="8c571a4e-90c1-41fb-955b-7dc311e7d156" providerId="ADAL" clId="{1FF9C547-C673-4BDC-A366-1F6588E3BACA}" dt="2025-11-05T00:06:17.658" v="5122" actId="1076"/>
          <ac:spMkLst>
            <pc:docMk/>
            <pc:sldMk cId="915726333" sldId="334"/>
            <ac:spMk id="6" creationId="{EF94542C-85F5-A976-A6D4-9E81F75BA3B1}"/>
          </ac:spMkLst>
        </pc:spChg>
        <pc:spChg chg="mod">
          <ac:chgData name="Guajardo, Lino Raul" userId="8c571a4e-90c1-41fb-955b-7dc311e7d156" providerId="ADAL" clId="{1FF9C547-C673-4BDC-A366-1F6588E3BACA}" dt="2025-11-04T23:31:21.122" v="5048" actId="404"/>
          <ac:spMkLst>
            <pc:docMk/>
            <pc:sldMk cId="915726333" sldId="334"/>
            <ac:spMk id="8884" creationId="{E407E657-E6FC-BFE5-F66C-7FA83DEB969C}"/>
          </ac:spMkLst>
        </pc:spChg>
        <pc:spChg chg="mod">
          <ac:chgData name="Guajardo, Lino Raul" userId="8c571a4e-90c1-41fb-955b-7dc311e7d156" providerId="ADAL" clId="{1FF9C547-C673-4BDC-A366-1F6588E3BACA}" dt="2025-11-04T23:30:50.689" v="5038" actId="14100"/>
          <ac:spMkLst>
            <pc:docMk/>
            <pc:sldMk cId="915726333" sldId="334"/>
            <ac:spMk id="8885" creationId="{B2F2DA77-74D7-FE16-A630-E03DC7E9EC3C}"/>
          </ac:spMkLst>
        </pc:spChg>
        <pc:picChg chg="add mod">
          <ac:chgData name="Guajardo, Lino Raul" userId="8c571a4e-90c1-41fb-955b-7dc311e7d156" providerId="ADAL" clId="{1FF9C547-C673-4BDC-A366-1F6588E3BACA}" dt="2025-11-05T00:06:12.820" v="5120" actId="1076"/>
          <ac:picMkLst>
            <pc:docMk/>
            <pc:sldMk cId="915726333" sldId="334"/>
            <ac:picMk id="2" creationId="{6988165F-C8E9-980F-7E5A-22F4CFEA0EF7}"/>
          </ac:picMkLst>
        </pc:picChg>
      </pc:sldChg>
      <pc:sldChg chg="addSp delSp modSp add mod modAnim">
        <pc:chgData name="Guajardo, Lino Raul" userId="8c571a4e-90c1-41fb-955b-7dc311e7d156" providerId="ADAL" clId="{1FF9C547-C673-4BDC-A366-1F6588E3BACA}" dt="2025-11-04T23:35:54.862" v="5085" actId="1076"/>
        <pc:sldMkLst>
          <pc:docMk/>
          <pc:sldMk cId="3436242571" sldId="335"/>
        </pc:sldMkLst>
        <pc:spChg chg="mod">
          <ac:chgData name="Guajardo, Lino Raul" userId="8c571a4e-90c1-41fb-955b-7dc311e7d156" providerId="ADAL" clId="{1FF9C547-C673-4BDC-A366-1F6588E3BACA}" dt="2025-11-04T23:35:42.555" v="5081" actId="403"/>
          <ac:spMkLst>
            <pc:docMk/>
            <pc:sldMk cId="3436242571" sldId="335"/>
            <ac:spMk id="9716" creationId="{EC0CD3FE-D6F6-3CB2-4434-D70DBF0FF000}"/>
          </ac:spMkLst>
        </pc:spChg>
        <pc:spChg chg="mod">
          <ac:chgData name="Guajardo, Lino Raul" userId="8c571a4e-90c1-41fb-955b-7dc311e7d156" providerId="ADAL" clId="{1FF9C547-C673-4BDC-A366-1F6588E3BACA}" dt="2025-11-04T23:35:37.699" v="5079" actId="1076"/>
          <ac:spMkLst>
            <pc:docMk/>
            <pc:sldMk cId="3436242571" sldId="335"/>
            <ac:spMk id="9717" creationId="{4827E494-0E7B-E09C-F966-78D795DA42FB}"/>
          </ac:spMkLst>
        </pc:spChg>
        <pc:picChg chg="add mod">
          <ac:chgData name="Guajardo, Lino Raul" userId="8c571a4e-90c1-41fb-955b-7dc311e7d156" providerId="ADAL" clId="{1FF9C547-C673-4BDC-A366-1F6588E3BACA}" dt="2025-11-04T23:35:53.324" v="5084" actId="1076"/>
          <ac:picMkLst>
            <pc:docMk/>
            <pc:sldMk cId="3436242571" sldId="335"/>
            <ac:picMk id="5" creationId="{05DE873A-E507-B6D9-3DAA-B7D7FA8E9D05}"/>
          </ac:picMkLst>
        </pc:picChg>
        <pc:picChg chg="add mod">
          <ac:chgData name="Guajardo, Lino Raul" userId="8c571a4e-90c1-41fb-955b-7dc311e7d156" providerId="ADAL" clId="{1FF9C547-C673-4BDC-A366-1F6588E3BACA}" dt="2025-11-04T23:35:54.862" v="5085" actId="1076"/>
          <ac:picMkLst>
            <pc:docMk/>
            <pc:sldMk cId="3436242571" sldId="335"/>
            <ac:picMk id="6" creationId="{5FE12197-408E-48FC-6663-7214D92904EE}"/>
          </ac:picMkLst>
        </pc:picChg>
        <pc:picChg chg="topLvl">
          <ac:chgData name="Guajardo, Lino Raul" userId="8c571a4e-90c1-41fb-955b-7dc311e7d156" providerId="ADAL" clId="{1FF9C547-C673-4BDC-A366-1F6588E3BACA}" dt="2025-11-04T23:35:30.726" v="5078" actId="478"/>
          <ac:picMkLst>
            <pc:docMk/>
            <pc:sldMk cId="3436242571" sldId="335"/>
            <ac:picMk id="9723" creationId="{E6D7E534-F907-F8E3-F890-478E1EAB1F5F}"/>
          </ac:picMkLst>
        </pc:picChg>
      </pc:sldChg>
      <pc:sldChg chg="modSp add mod ord modAnim">
        <pc:chgData name="Guajardo, Lino Raul" userId="8c571a4e-90c1-41fb-955b-7dc311e7d156" providerId="ADAL" clId="{1FF9C547-C673-4BDC-A366-1F6588E3BACA}" dt="2025-11-04T23:34:04.301" v="5073"/>
        <pc:sldMkLst>
          <pc:docMk/>
          <pc:sldMk cId="1621055659" sldId="336"/>
        </pc:sldMkLst>
        <pc:spChg chg="mod">
          <ac:chgData name="Guajardo, Lino Raul" userId="8c571a4e-90c1-41fb-955b-7dc311e7d156" providerId="ADAL" clId="{1FF9C547-C673-4BDC-A366-1F6588E3BACA}" dt="2025-11-04T23:33:38.096" v="5067" actId="403"/>
          <ac:spMkLst>
            <pc:docMk/>
            <pc:sldMk cId="1621055659" sldId="336"/>
            <ac:spMk id="9716" creationId="{F35E8D05-6E3B-9441-4F2F-DC3B45BB76B7}"/>
          </ac:spMkLst>
        </pc:spChg>
        <pc:spChg chg="mod">
          <ac:chgData name="Guajardo, Lino Raul" userId="8c571a4e-90c1-41fb-955b-7dc311e7d156" providerId="ADAL" clId="{1FF9C547-C673-4BDC-A366-1F6588E3BACA}" dt="2025-11-04T23:33:34.501" v="5065" actId="14100"/>
          <ac:spMkLst>
            <pc:docMk/>
            <pc:sldMk cId="1621055659" sldId="336"/>
            <ac:spMk id="9717" creationId="{16746238-1595-8382-8732-4C49029ECB44}"/>
          </ac:spMkLst>
        </pc:spChg>
        <pc:picChg chg="mod">
          <ac:chgData name="Guajardo, Lino Raul" userId="8c571a4e-90c1-41fb-955b-7dc311e7d156" providerId="ADAL" clId="{1FF9C547-C673-4BDC-A366-1F6588E3BACA}" dt="2025-11-04T23:33:54.295" v="5071" actId="1076"/>
          <ac:picMkLst>
            <pc:docMk/>
            <pc:sldMk cId="1621055659" sldId="336"/>
            <ac:picMk id="2" creationId="{F1161C09-02C0-DDB7-39A7-7F457C4B1C0C}"/>
          </ac:picMkLst>
        </pc:picChg>
        <pc:picChg chg="mod">
          <ac:chgData name="Guajardo, Lino Raul" userId="8c571a4e-90c1-41fb-955b-7dc311e7d156" providerId="ADAL" clId="{1FF9C547-C673-4BDC-A366-1F6588E3BACA}" dt="2025-11-04T23:33:50.038" v="5070" actId="1076"/>
          <ac:picMkLst>
            <pc:docMk/>
            <pc:sldMk cId="1621055659" sldId="336"/>
            <ac:picMk id="3" creationId="{2499450E-441A-7579-4516-E13F1C2E1CC4}"/>
          </ac:picMkLst>
        </pc:picChg>
        <pc:picChg chg="mod">
          <ac:chgData name="Guajardo, Lino Raul" userId="8c571a4e-90c1-41fb-955b-7dc311e7d156" providerId="ADAL" clId="{1FF9C547-C673-4BDC-A366-1F6588E3BACA}" dt="2025-11-04T23:33:47.697" v="5069" actId="1076"/>
          <ac:picMkLst>
            <pc:docMk/>
            <pc:sldMk cId="1621055659" sldId="336"/>
            <ac:picMk id="4" creationId="{339218E9-4972-08FE-28C0-E9EBF1A4A6CB}"/>
          </ac:picMkLst>
        </pc:picChg>
      </pc:sldChg>
      <pc:sldChg chg="addSp delSp modSp add mod addAnim delAnim modAnim">
        <pc:chgData name="Guajardo, Lino Raul" userId="8c571a4e-90c1-41fb-955b-7dc311e7d156" providerId="ADAL" clId="{1FF9C547-C673-4BDC-A366-1F6588E3BACA}" dt="2025-11-05T00:06:43.870" v="5130" actId="21"/>
        <pc:sldMkLst>
          <pc:docMk/>
          <pc:sldMk cId="1192054304" sldId="337"/>
        </pc:sldMkLst>
        <pc:spChg chg="add mod">
          <ac:chgData name="Guajardo, Lino Raul" userId="8c571a4e-90c1-41fb-955b-7dc311e7d156" providerId="ADAL" clId="{1FF9C547-C673-4BDC-A366-1F6588E3BACA}" dt="2025-11-05T00:04:49.372" v="5110" actId="1076"/>
          <ac:spMkLst>
            <pc:docMk/>
            <pc:sldMk cId="1192054304" sldId="337"/>
            <ac:spMk id="8" creationId="{E325E6D8-C547-9EE5-DE6D-338D07E72AA3}"/>
          </ac:spMkLst>
        </pc:spChg>
        <pc:spChg chg="add del mod">
          <ac:chgData name="Guajardo, Lino Raul" userId="8c571a4e-90c1-41fb-955b-7dc311e7d156" providerId="ADAL" clId="{1FF9C547-C673-4BDC-A366-1F6588E3BACA}" dt="2025-11-05T00:06:43.870" v="5130" actId="21"/>
          <ac:spMkLst>
            <pc:docMk/>
            <pc:sldMk cId="1192054304" sldId="337"/>
            <ac:spMk id="9" creationId="{8A4119EB-E7FC-338A-DEA2-B49AF89A504A}"/>
          </ac:spMkLst>
        </pc:spChg>
        <pc:spChg chg="mod">
          <ac:chgData name="Guajardo, Lino Raul" userId="8c571a4e-90c1-41fb-955b-7dc311e7d156" providerId="ADAL" clId="{1FF9C547-C673-4BDC-A366-1F6588E3BACA}" dt="2025-11-05T00:04:18.503" v="5101" actId="403"/>
          <ac:spMkLst>
            <pc:docMk/>
            <pc:sldMk cId="1192054304" sldId="337"/>
            <ac:spMk id="8884" creationId="{23052A9A-5E49-680D-DEAA-B118902496DE}"/>
          </ac:spMkLst>
        </pc:spChg>
        <pc:spChg chg="mod">
          <ac:chgData name="Guajardo, Lino Raul" userId="8c571a4e-90c1-41fb-955b-7dc311e7d156" providerId="ADAL" clId="{1FF9C547-C673-4BDC-A366-1F6588E3BACA}" dt="2025-11-05T00:02:42.247" v="5090" actId="14100"/>
          <ac:spMkLst>
            <pc:docMk/>
            <pc:sldMk cId="1192054304" sldId="337"/>
            <ac:spMk id="8885" creationId="{D31E10A8-AC08-3D4D-4ED9-0DFC4FBDFFF6}"/>
          </ac:spMkLst>
        </pc:spChg>
        <pc:picChg chg="add mod modCrop">
          <ac:chgData name="Guajardo, Lino Raul" userId="8c571a4e-90c1-41fb-955b-7dc311e7d156" providerId="ADAL" clId="{1FF9C547-C673-4BDC-A366-1F6588E3BACA}" dt="2025-11-05T00:04:33.968" v="5107" actId="1076"/>
          <ac:picMkLst>
            <pc:docMk/>
            <pc:sldMk cId="1192054304" sldId="337"/>
            <ac:picMk id="5" creationId="{D5FE5155-A28B-775F-9123-6927C29D27F7}"/>
          </ac:picMkLst>
        </pc:picChg>
        <pc:picChg chg="ord">
          <ac:chgData name="Guajardo, Lino Raul" userId="8c571a4e-90c1-41fb-955b-7dc311e7d156" providerId="ADAL" clId="{1FF9C547-C673-4BDC-A366-1F6588E3BACA}" dt="2025-11-05T00:06:00.525" v="5118" actId="167"/>
          <ac:picMkLst>
            <pc:docMk/>
            <pc:sldMk cId="1192054304" sldId="337"/>
            <ac:picMk id="8889" creationId="{D87F9B08-F212-134D-C461-BFC5B6CAC7BC}"/>
          </ac:picMkLst>
        </pc:picChg>
      </pc:sldChg>
      <pc:sldChg chg="addSp delSp modSp add mod modAnim">
        <pc:chgData name="Guajardo, Lino Raul" userId="8c571a4e-90c1-41fb-955b-7dc311e7d156" providerId="ADAL" clId="{1FF9C547-C673-4BDC-A366-1F6588E3BACA}" dt="2025-11-05T00:10:33.075" v="5171"/>
        <pc:sldMkLst>
          <pc:docMk/>
          <pc:sldMk cId="1137640392" sldId="338"/>
        </pc:sldMkLst>
        <pc:spChg chg="add mod">
          <ac:chgData name="Guajardo, Lino Raul" userId="8c571a4e-90c1-41fb-955b-7dc311e7d156" providerId="ADAL" clId="{1FF9C547-C673-4BDC-A366-1F6588E3BACA}" dt="2025-11-05T00:08:51.415" v="5156" actId="14100"/>
          <ac:spMkLst>
            <pc:docMk/>
            <pc:sldMk cId="1137640392" sldId="338"/>
            <ac:spMk id="10" creationId="{6375DAAE-0CB9-F350-A3A5-C26D25A3C88B}"/>
          </ac:spMkLst>
        </pc:spChg>
        <pc:spChg chg="add mod">
          <ac:chgData name="Guajardo, Lino Raul" userId="8c571a4e-90c1-41fb-955b-7dc311e7d156" providerId="ADAL" clId="{1FF9C547-C673-4BDC-A366-1F6588E3BACA}" dt="2025-11-05T00:09:20.809" v="5160" actId="14100"/>
          <ac:spMkLst>
            <pc:docMk/>
            <pc:sldMk cId="1137640392" sldId="338"/>
            <ac:spMk id="11" creationId="{0C36C32C-28B2-2BA1-670B-AFAAD201D60C}"/>
          </ac:spMkLst>
        </pc:spChg>
        <pc:spChg chg="add mod">
          <ac:chgData name="Guajardo, Lino Raul" userId="8c571a4e-90c1-41fb-955b-7dc311e7d156" providerId="ADAL" clId="{1FF9C547-C673-4BDC-A366-1F6588E3BACA}" dt="2025-11-05T00:09:38.760" v="5164" actId="14100"/>
          <ac:spMkLst>
            <pc:docMk/>
            <pc:sldMk cId="1137640392" sldId="338"/>
            <ac:spMk id="12" creationId="{A75A8793-9EF8-C992-B836-A2C864A2F49E}"/>
          </ac:spMkLst>
        </pc:spChg>
        <pc:spChg chg="add mod">
          <ac:chgData name="Guajardo, Lino Raul" userId="8c571a4e-90c1-41fb-955b-7dc311e7d156" providerId="ADAL" clId="{1FF9C547-C673-4BDC-A366-1F6588E3BACA}" dt="2025-11-05T00:10:19.356" v="5169" actId="14100"/>
          <ac:spMkLst>
            <pc:docMk/>
            <pc:sldMk cId="1137640392" sldId="338"/>
            <ac:spMk id="15" creationId="{FD0382B3-7228-42FE-6740-BFF38C4FB1F8}"/>
          </ac:spMkLst>
        </pc:spChg>
        <pc:spChg chg="mod">
          <ac:chgData name="Guajardo, Lino Raul" userId="8c571a4e-90c1-41fb-955b-7dc311e7d156" providerId="ADAL" clId="{1FF9C547-C673-4BDC-A366-1F6588E3BACA}" dt="2025-11-05T00:07:45.022" v="5145" actId="403"/>
          <ac:spMkLst>
            <pc:docMk/>
            <pc:sldMk cId="1137640392" sldId="338"/>
            <ac:spMk id="8884" creationId="{82AD43FD-2EB8-09DB-27EC-BBEA8C5DC5D5}"/>
          </ac:spMkLst>
        </pc:spChg>
        <pc:spChg chg="mod">
          <ac:chgData name="Guajardo, Lino Raul" userId="8c571a4e-90c1-41fb-955b-7dc311e7d156" providerId="ADAL" clId="{1FF9C547-C673-4BDC-A366-1F6588E3BACA}" dt="2025-11-05T00:08:22.757" v="5152" actId="14100"/>
          <ac:spMkLst>
            <pc:docMk/>
            <pc:sldMk cId="1137640392" sldId="338"/>
            <ac:spMk id="8885" creationId="{57A71B39-D0BE-9973-C707-7ABEA95C6A51}"/>
          </ac:spMkLst>
        </pc:spChg>
        <pc:picChg chg="add mod">
          <ac:chgData name="Guajardo, Lino Raul" userId="8c571a4e-90c1-41fb-955b-7dc311e7d156" providerId="ADAL" clId="{1FF9C547-C673-4BDC-A366-1F6588E3BACA}" dt="2025-11-05T00:08:27.719" v="5153" actId="1076"/>
          <ac:picMkLst>
            <pc:docMk/>
            <pc:sldMk cId="1137640392" sldId="338"/>
            <ac:picMk id="2" creationId="{43E17B68-93A5-18E1-0C02-A874B5EA9731}"/>
          </ac:picMkLst>
        </pc:picChg>
      </pc:sldChg>
      <pc:sldChg chg="modSp add mod modAnim">
        <pc:chgData name="Guajardo, Lino Raul" userId="8c571a4e-90c1-41fb-955b-7dc311e7d156" providerId="ADAL" clId="{1FF9C547-C673-4BDC-A366-1F6588E3BACA}" dt="2025-11-05T00:24:41.179" v="5338"/>
        <pc:sldMkLst>
          <pc:docMk/>
          <pc:sldMk cId="2637680193" sldId="339"/>
        </pc:sldMkLst>
        <pc:spChg chg="mod">
          <ac:chgData name="Guajardo, Lino Raul" userId="8c571a4e-90c1-41fb-955b-7dc311e7d156" providerId="ADAL" clId="{1FF9C547-C673-4BDC-A366-1F6588E3BACA}" dt="2025-11-05T00:11:38.907" v="5176" actId="403"/>
          <ac:spMkLst>
            <pc:docMk/>
            <pc:sldMk cId="2637680193" sldId="339"/>
            <ac:spMk id="9716" creationId="{330EFF90-BF3D-7EC2-E80D-A64A367FF9B1}"/>
          </ac:spMkLst>
        </pc:spChg>
        <pc:spChg chg="mod">
          <ac:chgData name="Guajardo, Lino Raul" userId="8c571a4e-90c1-41fb-955b-7dc311e7d156" providerId="ADAL" clId="{1FF9C547-C673-4BDC-A366-1F6588E3BACA}" dt="2025-11-05T00:11:24.164" v="5174" actId="403"/>
          <ac:spMkLst>
            <pc:docMk/>
            <pc:sldMk cId="2637680193" sldId="339"/>
            <ac:spMk id="9717" creationId="{E420CB16-129D-6169-0606-4F88DA89221D}"/>
          </ac:spMkLst>
        </pc:spChg>
        <pc:picChg chg="mod">
          <ac:chgData name="Guajardo, Lino Raul" userId="8c571a4e-90c1-41fb-955b-7dc311e7d156" providerId="ADAL" clId="{1FF9C547-C673-4BDC-A366-1F6588E3BACA}" dt="2025-11-05T00:11:46.843" v="5178" actId="1076"/>
          <ac:picMkLst>
            <pc:docMk/>
            <pc:sldMk cId="2637680193" sldId="339"/>
            <ac:picMk id="5" creationId="{A18EF35F-EDC3-BA55-82BD-6852A0B1F64F}"/>
          </ac:picMkLst>
        </pc:picChg>
        <pc:picChg chg="mod">
          <ac:chgData name="Guajardo, Lino Raul" userId="8c571a4e-90c1-41fb-955b-7dc311e7d156" providerId="ADAL" clId="{1FF9C547-C673-4BDC-A366-1F6588E3BACA}" dt="2025-11-05T00:11:44.831" v="5177" actId="1076"/>
          <ac:picMkLst>
            <pc:docMk/>
            <pc:sldMk cId="2637680193" sldId="339"/>
            <ac:picMk id="6" creationId="{CA5B94B9-F729-F38A-532C-8BDB91F043BB}"/>
          </ac:picMkLst>
        </pc:picChg>
      </pc:sldChg>
      <pc:sldChg chg="addSp delSp modSp add mod modAnim">
        <pc:chgData name="Guajardo, Lino Raul" userId="8c571a4e-90c1-41fb-955b-7dc311e7d156" providerId="ADAL" clId="{1FF9C547-C673-4BDC-A366-1F6588E3BACA}" dt="2025-11-05T00:24:35.033" v="5337"/>
        <pc:sldMkLst>
          <pc:docMk/>
          <pc:sldMk cId="2820832133" sldId="340"/>
        </pc:sldMkLst>
        <pc:spChg chg="mod">
          <ac:chgData name="Guajardo, Lino Raul" userId="8c571a4e-90c1-41fb-955b-7dc311e7d156" providerId="ADAL" clId="{1FF9C547-C673-4BDC-A366-1F6588E3BACA}" dt="2025-11-05T00:12:23.841" v="5192" actId="403"/>
          <ac:spMkLst>
            <pc:docMk/>
            <pc:sldMk cId="2820832133" sldId="340"/>
            <ac:spMk id="9716" creationId="{3F44F86E-854D-E12A-839B-204D9C3EC18A}"/>
          </ac:spMkLst>
        </pc:spChg>
        <pc:spChg chg="mod">
          <ac:chgData name="Guajardo, Lino Raul" userId="8c571a4e-90c1-41fb-955b-7dc311e7d156" providerId="ADAL" clId="{1FF9C547-C673-4BDC-A366-1F6588E3BACA}" dt="2025-11-05T00:12:16.697" v="5190" actId="403"/>
          <ac:spMkLst>
            <pc:docMk/>
            <pc:sldMk cId="2820832133" sldId="340"/>
            <ac:spMk id="9717" creationId="{D88C6F93-B9A0-CD1E-15A9-C74A54B04B62}"/>
          </ac:spMkLst>
        </pc:spChg>
        <pc:picChg chg="add mod">
          <ac:chgData name="Guajardo, Lino Raul" userId="8c571a4e-90c1-41fb-955b-7dc311e7d156" providerId="ADAL" clId="{1FF9C547-C673-4BDC-A366-1F6588E3BACA}" dt="2025-11-05T00:12:33.593" v="5193" actId="1076"/>
          <ac:picMkLst>
            <pc:docMk/>
            <pc:sldMk cId="2820832133" sldId="340"/>
            <ac:picMk id="2" creationId="{81E145D0-E72D-28D9-A809-647E265714C1}"/>
          </ac:picMkLst>
        </pc:picChg>
        <pc:picChg chg="add mod">
          <ac:chgData name="Guajardo, Lino Raul" userId="8c571a4e-90c1-41fb-955b-7dc311e7d156" providerId="ADAL" clId="{1FF9C547-C673-4BDC-A366-1F6588E3BACA}" dt="2025-11-05T00:12:35.297" v="5194" actId="1076"/>
          <ac:picMkLst>
            <pc:docMk/>
            <pc:sldMk cId="2820832133" sldId="340"/>
            <ac:picMk id="3" creationId="{0E968E70-FB5B-0217-7E40-8ED6BC7C74F2}"/>
          </ac:picMkLst>
        </pc:picChg>
      </pc:sldChg>
      <pc:sldChg chg="addSp delSp modSp add mod modAnim">
        <pc:chgData name="Guajardo, Lino Raul" userId="8c571a4e-90c1-41fb-955b-7dc311e7d156" providerId="ADAL" clId="{1FF9C547-C673-4BDC-A366-1F6588E3BACA}" dt="2025-11-05T00:18:15.444" v="5263"/>
        <pc:sldMkLst>
          <pc:docMk/>
          <pc:sldMk cId="1032242019" sldId="341"/>
        </pc:sldMkLst>
        <pc:spChg chg="add mod">
          <ac:chgData name="Guajardo, Lino Raul" userId="8c571a4e-90c1-41fb-955b-7dc311e7d156" providerId="ADAL" clId="{1FF9C547-C673-4BDC-A366-1F6588E3BACA}" dt="2025-11-05T00:16:11.666" v="5247" actId="14100"/>
          <ac:spMkLst>
            <pc:docMk/>
            <pc:sldMk cId="1032242019" sldId="341"/>
            <ac:spMk id="11" creationId="{2F159653-004F-38F1-A016-3D4E98BF6148}"/>
          </ac:spMkLst>
        </pc:spChg>
        <pc:spChg chg="add mod">
          <ac:chgData name="Guajardo, Lino Raul" userId="8c571a4e-90c1-41fb-955b-7dc311e7d156" providerId="ADAL" clId="{1FF9C547-C673-4BDC-A366-1F6588E3BACA}" dt="2025-11-05T00:16:19.419" v="5249" actId="14100"/>
          <ac:spMkLst>
            <pc:docMk/>
            <pc:sldMk cId="1032242019" sldId="341"/>
            <ac:spMk id="12" creationId="{968A0405-5FE5-A8A0-8700-554360B6E2EA}"/>
          </ac:spMkLst>
        </pc:spChg>
        <pc:spChg chg="add mod">
          <ac:chgData name="Guajardo, Lino Raul" userId="8c571a4e-90c1-41fb-955b-7dc311e7d156" providerId="ADAL" clId="{1FF9C547-C673-4BDC-A366-1F6588E3BACA}" dt="2025-11-05T00:16:28.416" v="5251" actId="14100"/>
          <ac:spMkLst>
            <pc:docMk/>
            <pc:sldMk cId="1032242019" sldId="341"/>
            <ac:spMk id="13" creationId="{80EDEEF2-5CA0-AF7A-F8F8-C14B87571560}"/>
          </ac:spMkLst>
        </pc:spChg>
        <pc:spChg chg="mod">
          <ac:chgData name="Guajardo, Lino Raul" userId="8c571a4e-90c1-41fb-955b-7dc311e7d156" providerId="ADAL" clId="{1FF9C547-C673-4BDC-A366-1F6588E3BACA}" dt="2025-11-05T00:15:56.255" v="5244" actId="20577"/>
          <ac:spMkLst>
            <pc:docMk/>
            <pc:sldMk cId="1032242019" sldId="341"/>
            <ac:spMk id="8884" creationId="{0A4D4BC8-04B8-35B3-3316-90F38BFCC5CB}"/>
          </ac:spMkLst>
        </pc:spChg>
        <pc:spChg chg="mod">
          <ac:chgData name="Guajardo, Lino Raul" userId="8c571a4e-90c1-41fb-955b-7dc311e7d156" providerId="ADAL" clId="{1FF9C547-C673-4BDC-A366-1F6588E3BACA}" dt="2025-11-05T00:13:09.333" v="5199" actId="14100"/>
          <ac:spMkLst>
            <pc:docMk/>
            <pc:sldMk cId="1032242019" sldId="341"/>
            <ac:spMk id="8885" creationId="{E2C79D07-EECF-067C-36F2-69B1331D7740}"/>
          </ac:spMkLst>
        </pc:spChg>
        <pc:picChg chg="add mod">
          <ac:chgData name="Guajardo, Lino Raul" userId="8c571a4e-90c1-41fb-955b-7dc311e7d156" providerId="ADAL" clId="{1FF9C547-C673-4BDC-A366-1F6588E3BACA}" dt="2025-11-05T00:16:00.303" v="5245" actId="1076"/>
          <ac:picMkLst>
            <pc:docMk/>
            <pc:sldMk cId="1032242019" sldId="341"/>
            <ac:picMk id="5" creationId="{E1735828-9370-01DE-5FE7-8C3B138F0BA1}"/>
          </ac:picMkLst>
        </pc:picChg>
        <pc:picChg chg="ord">
          <ac:chgData name="Guajardo, Lino Raul" userId="8c571a4e-90c1-41fb-955b-7dc311e7d156" providerId="ADAL" clId="{1FF9C547-C673-4BDC-A366-1F6588E3BACA}" dt="2025-11-04T22:33:05.931" v="4068" actId="167"/>
          <ac:picMkLst>
            <pc:docMk/>
            <pc:sldMk cId="1032242019" sldId="341"/>
            <ac:picMk id="8889" creationId="{E9301CB8-2B90-5D39-FB90-2E9F3E2A7274}"/>
          </ac:picMkLst>
        </pc:picChg>
      </pc:sldChg>
      <pc:sldChg chg="addSp delSp modSp add mod modAnim">
        <pc:chgData name="Guajardo, Lino Raul" userId="8c571a4e-90c1-41fb-955b-7dc311e7d156" providerId="ADAL" clId="{1FF9C547-C673-4BDC-A366-1F6588E3BACA}" dt="2025-11-05T00:23:02.413" v="5317"/>
        <pc:sldMkLst>
          <pc:docMk/>
          <pc:sldMk cId="1199204747" sldId="342"/>
        </pc:sldMkLst>
        <pc:spChg chg="add mod">
          <ac:chgData name="Guajardo, Lino Raul" userId="8c571a4e-90c1-41fb-955b-7dc311e7d156" providerId="ADAL" clId="{1FF9C547-C673-4BDC-A366-1F6588E3BACA}" dt="2025-11-05T00:22:28.567" v="5310" actId="1076"/>
          <ac:spMkLst>
            <pc:docMk/>
            <pc:sldMk cId="1199204747" sldId="342"/>
            <ac:spMk id="9" creationId="{DD5AFE67-2B40-ED64-1968-AB6BC7ABFB86}"/>
          </ac:spMkLst>
        </pc:spChg>
        <pc:spChg chg="add mod">
          <ac:chgData name="Guajardo, Lino Raul" userId="8c571a4e-90c1-41fb-955b-7dc311e7d156" providerId="ADAL" clId="{1FF9C547-C673-4BDC-A366-1F6588E3BACA}" dt="2025-11-05T00:22:33.406" v="5311" actId="1076"/>
          <ac:spMkLst>
            <pc:docMk/>
            <pc:sldMk cId="1199204747" sldId="342"/>
            <ac:spMk id="11" creationId="{030C9463-CEBB-E546-823D-9088D8427C66}"/>
          </ac:spMkLst>
        </pc:spChg>
        <pc:spChg chg="add mod">
          <ac:chgData name="Guajardo, Lino Raul" userId="8c571a4e-90c1-41fb-955b-7dc311e7d156" providerId="ADAL" clId="{1FF9C547-C673-4BDC-A366-1F6588E3BACA}" dt="2025-11-05T00:22:59.288" v="5316" actId="1076"/>
          <ac:spMkLst>
            <pc:docMk/>
            <pc:sldMk cId="1199204747" sldId="342"/>
            <ac:spMk id="12" creationId="{1BAC9D71-ECFC-CDBD-1DC1-4970A548D0DF}"/>
          </ac:spMkLst>
        </pc:spChg>
        <pc:spChg chg="mod">
          <ac:chgData name="Guajardo, Lino Raul" userId="8c571a4e-90c1-41fb-955b-7dc311e7d156" providerId="ADAL" clId="{1FF9C547-C673-4BDC-A366-1F6588E3BACA}" dt="2025-11-05T00:21:40.119" v="5302" actId="20577"/>
          <ac:spMkLst>
            <pc:docMk/>
            <pc:sldMk cId="1199204747" sldId="342"/>
            <ac:spMk id="8884" creationId="{F247F75E-7054-AFB7-94B5-E4C0D573207F}"/>
          </ac:spMkLst>
        </pc:spChg>
        <pc:spChg chg="mod">
          <ac:chgData name="Guajardo, Lino Raul" userId="8c571a4e-90c1-41fb-955b-7dc311e7d156" providerId="ADAL" clId="{1FF9C547-C673-4BDC-A366-1F6588E3BACA}" dt="2025-11-05T00:18:57.442" v="5269" actId="14100"/>
          <ac:spMkLst>
            <pc:docMk/>
            <pc:sldMk cId="1199204747" sldId="342"/>
            <ac:spMk id="8885" creationId="{E49C21D0-36BA-E356-569A-0F8A18895AA1}"/>
          </ac:spMkLst>
        </pc:spChg>
        <pc:picChg chg="add mod">
          <ac:chgData name="Guajardo, Lino Raul" userId="8c571a4e-90c1-41fb-955b-7dc311e7d156" providerId="ADAL" clId="{1FF9C547-C673-4BDC-A366-1F6588E3BACA}" dt="2025-11-05T00:20:24.969" v="5289" actId="14100"/>
          <ac:picMkLst>
            <pc:docMk/>
            <pc:sldMk cId="1199204747" sldId="342"/>
            <ac:picMk id="2" creationId="{D8AA0B04-0477-FFB8-3FD7-56E3A55B0053}"/>
          </ac:picMkLst>
        </pc:picChg>
      </pc:sldChg>
      <pc:sldChg chg="modSp add mod modAnim">
        <pc:chgData name="Guajardo, Lino Raul" userId="8c571a4e-90c1-41fb-955b-7dc311e7d156" providerId="ADAL" clId="{1FF9C547-C673-4BDC-A366-1F6588E3BACA}" dt="2025-11-05T00:24:19.528" v="5335"/>
        <pc:sldMkLst>
          <pc:docMk/>
          <pc:sldMk cId="3281059702" sldId="343"/>
        </pc:sldMkLst>
        <pc:spChg chg="mod">
          <ac:chgData name="Guajardo, Lino Raul" userId="8c571a4e-90c1-41fb-955b-7dc311e7d156" providerId="ADAL" clId="{1FF9C547-C673-4BDC-A366-1F6588E3BACA}" dt="2025-11-05T00:23:25.384" v="5323" actId="403"/>
          <ac:spMkLst>
            <pc:docMk/>
            <pc:sldMk cId="3281059702" sldId="343"/>
            <ac:spMk id="9716" creationId="{2A174F6D-5B4F-D045-6B93-C1DA3D79790D}"/>
          </ac:spMkLst>
        </pc:spChg>
        <pc:spChg chg="mod">
          <ac:chgData name="Guajardo, Lino Raul" userId="8c571a4e-90c1-41fb-955b-7dc311e7d156" providerId="ADAL" clId="{1FF9C547-C673-4BDC-A366-1F6588E3BACA}" dt="2025-11-05T00:23:17.309" v="5321" actId="14100"/>
          <ac:spMkLst>
            <pc:docMk/>
            <pc:sldMk cId="3281059702" sldId="343"/>
            <ac:spMk id="9717" creationId="{128DE740-99BD-9487-CEEC-CA14AECDA6E5}"/>
          </ac:spMkLst>
        </pc:spChg>
      </pc:sldChg>
      <pc:sldChg chg="delSp modSp add mod modAnim">
        <pc:chgData name="Guajardo, Lino Raul" userId="8c571a4e-90c1-41fb-955b-7dc311e7d156" providerId="ADAL" clId="{1FF9C547-C673-4BDC-A366-1F6588E3BACA}" dt="2025-11-05T00:24:04.238" v="5333"/>
        <pc:sldMkLst>
          <pc:docMk/>
          <pc:sldMk cId="4158410682" sldId="344"/>
        </pc:sldMkLst>
        <pc:spChg chg="mod">
          <ac:chgData name="Guajardo, Lino Raul" userId="8c571a4e-90c1-41fb-955b-7dc311e7d156" providerId="ADAL" clId="{1FF9C547-C673-4BDC-A366-1F6588E3BACA}" dt="2025-11-05T00:23:50.773" v="5330" actId="403"/>
          <ac:spMkLst>
            <pc:docMk/>
            <pc:sldMk cId="4158410682" sldId="344"/>
            <ac:spMk id="9716" creationId="{7A124029-E16B-B794-BE70-A79B53841226}"/>
          </ac:spMkLst>
        </pc:spChg>
        <pc:spChg chg="mod">
          <ac:chgData name="Guajardo, Lino Raul" userId="8c571a4e-90c1-41fb-955b-7dc311e7d156" providerId="ADAL" clId="{1FF9C547-C673-4BDC-A366-1F6588E3BACA}" dt="2025-11-05T00:23:43.604" v="5327" actId="14100"/>
          <ac:spMkLst>
            <pc:docMk/>
            <pc:sldMk cId="4158410682" sldId="344"/>
            <ac:spMk id="9717" creationId="{5B757634-63A2-E427-C9A0-71D25622FCB3}"/>
          </ac:spMkLst>
        </pc:spChg>
        <pc:grpChg chg="mod">
          <ac:chgData name="Guajardo, Lino Raul" userId="8c571a4e-90c1-41fb-955b-7dc311e7d156" providerId="ADAL" clId="{1FF9C547-C673-4BDC-A366-1F6588E3BACA}" dt="2025-11-05T00:23:46.049" v="5328" actId="1076"/>
          <ac:grpSpMkLst>
            <pc:docMk/>
            <pc:sldMk cId="4158410682" sldId="344"/>
            <ac:grpSpMk id="9722" creationId="{C7547BC2-629E-53EB-E746-C8A6C925C58B}"/>
          </ac:grpSpMkLst>
        </pc:grpChg>
      </pc:sldChg>
      <pc:sldChg chg="addSp delSp modSp add mod modAnim">
        <pc:chgData name="Guajardo, Lino Raul" userId="8c571a4e-90c1-41fb-955b-7dc311e7d156" providerId="ADAL" clId="{1FF9C547-C673-4BDC-A366-1F6588E3BACA}" dt="2025-11-05T00:31:21.311" v="5372"/>
        <pc:sldMkLst>
          <pc:docMk/>
          <pc:sldMk cId="425659027" sldId="345"/>
        </pc:sldMkLst>
        <pc:spChg chg="add mod">
          <ac:chgData name="Guajardo, Lino Raul" userId="8c571a4e-90c1-41fb-955b-7dc311e7d156" providerId="ADAL" clId="{1FF9C547-C673-4BDC-A366-1F6588E3BACA}" dt="2025-11-05T00:31:07.096" v="5368" actId="14100"/>
          <ac:spMkLst>
            <pc:docMk/>
            <pc:sldMk cId="425659027" sldId="345"/>
            <ac:spMk id="7" creationId="{8AB179EF-E527-3B42-186D-45167F5AB887}"/>
          </ac:spMkLst>
        </pc:spChg>
        <pc:spChg chg="mod">
          <ac:chgData name="Guajardo, Lino Raul" userId="8c571a4e-90c1-41fb-955b-7dc311e7d156" providerId="ADAL" clId="{1FF9C547-C673-4BDC-A366-1F6588E3BACA}" dt="2025-11-05T00:30:14.449" v="5359" actId="20577"/>
          <ac:spMkLst>
            <pc:docMk/>
            <pc:sldMk cId="425659027" sldId="345"/>
            <ac:spMk id="8884" creationId="{D975EB2D-8D37-357E-D495-75FCA46C8AEF}"/>
          </ac:spMkLst>
        </pc:spChg>
        <pc:spChg chg="mod">
          <ac:chgData name="Guajardo, Lino Raul" userId="8c571a4e-90c1-41fb-955b-7dc311e7d156" providerId="ADAL" clId="{1FF9C547-C673-4BDC-A366-1F6588E3BACA}" dt="2025-11-05T00:29:28.827" v="5349" actId="14100"/>
          <ac:spMkLst>
            <pc:docMk/>
            <pc:sldMk cId="425659027" sldId="345"/>
            <ac:spMk id="8885" creationId="{788FD61E-B6B3-D91A-74D8-F1D451492A9B}"/>
          </ac:spMkLst>
        </pc:spChg>
        <pc:picChg chg="add mod">
          <ac:chgData name="Guajardo, Lino Raul" userId="8c571a4e-90c1-41fb-955b-7dc311e7d156" providerId="ADAL" clId="{1FF9C547-C673-4BDC-A366-1F6588E3BACA}" dt="2025-11-05T00:30:35.473" v="5361" actId="1076"/>
          <ac:picMkLst>
            <pc:docMk/>
            <pc:sldMk cId="425659027" sldId="345"/>
            <ac:picMk id="5" creationId="{35D02C2F-32A1-AFE0-C115-FD0126B29B4C}"/>
          </ac:picMkLst>
        </pc:picChg>
      </pc:sldChg>
      <pc:sldChg chg="delSp modSp add del mod">
        <pc:chgData name="Guajardo, Lino Raul" userId="8c571a4e-90c1-41fb-955b-7dc311e7d156" providerId="ADAL" clId="{1FF9C547-C673-4BDC-A366-1F6588E3BACA}" dt="2025-11-05T00:31:57.186" v="5386" actId="403"/>
        <pc:sldMkLst>
          <pc:docMk/>
          <pc:sldMk cId="753222249" sldId="346"/>
        </pc:sldMkLst>
        <pc:spChg chg="mod">
          <ac:chgData name="Guajardo, Lino Raul" userId="8c571a4e-90c1-41fb-955b-7dc311e7d156" providerId="ADAL" clId="{1FF9C547-C673-4BDC-A366-1F6588E3BACA}" dt="2025-11-05T00:31:57.186" v="5386" actId="403"/>
          <ac:spMkLst>
            <pc:docMk/>
            <pc:sldMk cId="753222249" sldId="346"/>
            <ac:spMk id="8884" creationId="{1FCDF269-B01B-134B-23F3-F0C8D365CD8E}"/>
          </ac:spMkLst>
        </pc:spChg>
        <pc:spChg chg="mod">
          <ac:chgData name="Guajardo, Lino Raul" userId="8c571a4e-90c1-41fb-955b-7dc311e7d156" providerId="ADAL" clId="{1FF9C547-C673-4BDC-A366-1F6588E3BACA}" dt="2025-11-05T00:31:48.825" v="5383" actId="1076"/>
          <ac:spMkLst>
            <pc:docMk/>
            <pc:sldMk cId="753222249" sldId="346"/>
            <ac:spMk id="8885" creationId="{991D13D0-224E-935B-5BFE-7FB219255EAF}"/>
          </ac:spMkLst>
        </pc:spChg>
      </pc:sldChg>
      <pc:sldChg chg="delSp modSp add mod">
        <pc:chgData name="Guajardo, Lino Raul" userId="8c571a4e-90c1-41fb-955b-7dc311e7d156" providerId="ADAL" clId="{1FF9C547-C673-4BDC-A366-1F6588E3BACA}" dt="2025-11-05T00:34:43.870" v="5442" actId="20577"/>
        <pc:sldMkLst>
          <pc:docMk/>
          <pc:sldMk cId="1980160212" sldId="347"/>
        </pc:sldMkLst>
        <pc:spChg chg="mod">
          <ac:chgData name="Guajardo, Lino Raul" userId="8c571a4e-90c1-41fb-955b-7dc311e7d156" providerId="ADAL" clId="{1FF9C547-C673-4BDC-A366-1F6588E3BACA}" dt="2025-11-05T00:34:43.870" v="5442" actId="20577"/>
          <ac:spMkLst>
            <pc:docMk/>
            <pc:sldMk cId="1980160212" sldId="347"/>
            <ac:spMk id="8884" creationId="{1AEA479B-952B-DA53-8BA1-D3491992EC1F}"/>
          </ac:spMkLst>
        </pc:spChg>
        <pc:spChg chg="mod">
          <ac:chgData name="Guajardo, Lino Raul" userId="8c571a4e-90c1-41fb-955b-7dc311e7d156" providerId="ADAL" clId="{1FF9C547-C673-4BDC-A366-1F6588E3BACA}" dt="2025-11-05T00:32:19.132" v="5390" actId="403"/>
          <ac:spMkLst>
            <pc:docMk/>
            <pc:sldMk cId="1980160212" sldId="347"/>
            <ac:spMk id="8885" creationId="{BAC0F5C5-809F-E374-FB3C-0B8BD9934DA1}"/>
          </ac:spMkLst>
        </pc:spChg>
      </pc:sldChg>
      <pc:sldChg chg="addSp delSp modSp add mod">
        <pc:chgData name="Guajardo, Lino Raul" userId="8c571a4e-90c1-41fb-955b-7dc311e7d156" providerId="ADAL" clId="{1FF9C547-C673-4BDC-A366-1F6588E3BACA}" dt="2025-11-05T00:38:28.828" v="5530" actId="20577"/>
        <pc:sldMkLst>
          <pc:docMk/>
          <pc:sldMk cId="2288638651" sldId="348"/>
        </pc:sldMkLst>
        <pc:spChg chg="mod">
          <ac:chgData name="Guajardo, Lino Raul" userId="8c571a4e-90c1-41fb-955b-7dc311e7d156" providerId="ADAL" clId="{1FF9C547-C673-4BDC-A366-1F6588E3BACA}" dt="2025-11-05T00:38:28.828" v="5530" actId="20577"/>
          <ac:spMkLst>
            <pc:docMk/>
            <pc:sldMk cId="2288638651" sldId="348"/>
            <ac:spMk id="8884" creationId="{84ED9A90-A896-54EE-CFEB-A726C7C46C39}"/>
          </ac:spMkLst>
        </pc:spChg>
        <pc:spChg chg="mod">
          <ac:chgData name="Guajardo, Lino Raul" userId="8c571a4e-90c1-41fb-955b-7dc311e7d156" providerId="ADAL" clId="{1FF9C547-C673-4BDC-A366-1F6588E3BACA}" dt="2025-11-05T00:35:13.359" v="5451" actId="14100"/>
          <ac:spMkLst>
            <pc:docMk/>
            <pc:sldMk cId="2288638651" sldId="348"/>
            <ac:spMk id="8885" creationId="{C8286849-32B7-5B5D-D711-CCB1F6314164}"/>
          </ac:spMkLst>
        </pc:spChg>
      </pc:sldChg>
      <pc:sldChg chg="modSp add mod">
        <pc:chgData name="Guajardo, Lino Raul" userId="8c571a4e-90c1-41fb-955b-7dc311e7d156" providerId="ADAL" clId="{1FF9C547-C673-4BDC-A366-1F6588E3BACA}" dt="2025-11-05T00:43:54.235" v="5598" actId="27636"/>
        <pc:sldMkLst>
          <pc:docMk/>
          <pc:sldMk cId="1091828184" sldId="349"/>
        </pc:sldMkLst>
        <pc:spChg chg="mod">
          <ac:chgData name="Guajardo, Lino Raul" userId="8c571a4e-90c1-41fb-955b-7dc311e7d156" providerId="ADAL" clId="{1FF9C547-C673-4BDC-A366-1F6588E3BACA}" dt="2025-11-05T00:43:54.235" v="5598" actId="27636"/>
          <ac:spMkLst>
            <pc:docMk/>
            <pc:sldMk cId="1091828184" sldId="349"/>
            <ac:spMk id="8884" creationId="{26F0B976-7C2F-51C4-006D-76DD788CF6DC}"/>
          </ac:spMkLst>
        </pc:spChg>
        <pc:spChg chg="mod">
          <ac:chgData name="Guajardo, Lino Raul" userId="8c571a4e-90c1-41fb-955b-7dc311e7d156" providerId="ADAL" clId="{1FF9C547-C673-4BDC-A366-1F6588E3BACA}" dt="2025-11-05T00:38:38.882" v="5533" actId="403"/>
          <ac:spMkLst>
            <pc:docMk/>
            <pc:sldMk cId="1091828184" sldId="349"/>
            <ac:spMk id="8885" creationId="{2BCFEB5C-113C-A67D-A874-5A8C8CA86B14}"/>
          </ac:spMkLst>
        </pc:spChg>
        <pc:picChg chg="mod">
          <ac:chgData name="Guajardo, Lino Raul" userId="8c571a4e-90c1-41fb-955b-7dc311e7d156" providerId="ADAL" clId="{1FF9C547-C673-4BDC-A366-1F6588E3BACA}" dt="2025-11-05T00:38:53.784" v="5542" actId="1076"/>
          <ac:picMkLst>
            <pc:docMk/>
            <pc:sldMk cId="1091828184" sldId="349"/>
            <ac:picMk id="8888" creationId="{1D1E3B27-DC5D-33D6-9C73-66CCEA767197}"/>
          </ac:picMkLst>
        </pc:picChg>
      </pc:sldChg>
      <pc:sldChg chg="delSp modSp add mod">
        <pc:chgData name="Guajardo, Lino Raul" userId="8c571a4e-90c1-41fb-955b-7dc311e7d156" providerId="ADAL" clId="{1FF9C547-C673-4BDC-A366-1F6588E3BACA}" dt="2025-11-05T00:48:06.144" v="5686" actId="403"/>
        <pc:sldMkLst>
          <pc:docMk/>
          <pc:sldMk cId="46816492" sldId="350"/>
        </pc:sldMkLst>
        <pc:spChg chg="mod">
          <ac:chgData name="Guajardo, Lino Raul" userId="8c571a4e-90c1-41fb-955b-7dc311e7d156" providerId="ADAL" clId="{1FF9C547-C673-4BDC-A366-1F6588E3BACA}" dt="2025-11-05T00:48:06.144" v="5686" actId="403"/>
          <ac:spMkLst>
            <pc:docMk/>
            <pc:sldMk cId="46816492" sldId="350"/>
            <ac:spMk id="8884" creationId="{347990D5-B5E8-2FCC-EEC0-A1AB71B04DD9}"/>
          </ac:spMkLst>
        </pc:spChg>
        <pc:spChg chg="mod">
          <ac:chgData name="Guajardo, Lino Raul" userId="8c571a4e-90c1-41fb-955b-7dc311e7d156" providerId="ADAL" clId="{1FF9C547-C673-4BDC-A366-1F6588E3BACA}" dt="2025-11-05T00:44:03.624" v="5601" actId="403"/>
          <ac:spMkLst>
            <pc:docMk/>
            <pc:sldMk cId="46816492" sldId="350"/>
            <ac:spMk id="8885" creationId="{85A6051A-B315-3FA1-85B5-01947BF9CEA8}"/>
          </ac:spMkLst>
        </pc:spChg>
        <pc:picChg chg="mod">
          <ac:chgData name="Guajardo, Lino Raul" userId="8c571a4e-90c1-41fb-955b-7dc311e7d156" providerId="ADAL" clId="{1FF9C547-C673-4BDC-A366-1F6588E3BACA}" dt="2025-11-05T00:44:10.974" v="5603" actId="1076"/>
          <ac:picMkLst>
            <pc:docMk/>
            <pc:sldMk cId="46816492" sldId="350"/>
            <ac:picMk id="8888" creationId="{BB32EDDD-4BCE-F332-4E93-C5F74AB7435B}"/>
          </ac:picMkLst>
        </pc:picChg>
      </pc:sldChg>
      <pc:sldChg chg="modSp add mod">
        <pc:chgData name="Guajardo, Lino Raul" userId="8c571a4e-90c1-41fb-955b-7dc311e7d156" providerId="ADAL" clId="{1FF9C547-C673-4BDC-A366-1F6588E3BACA}" dt="2025-11-04T22:40:06.280" v="4150" actId="120"/>
        <pc:sldMkLst>
          <pc:docMk/>
          <pc:sldMk cId="1145049945" sldId="351"/>
        </pc:sldMkLst>
        <pc:spChg chg="mod">
          <ac:chgData name="Guajardo, Lino Raul" userId="8c571a4e-90c1-41fb-955b-7dc311e7d156" providerId="ADAL" clId="{1FF9C547-C673-4BDC-A366-1F6588E3BACA}" dt="2025-11-04T22:40:06.280" v="4150" actId="120"/>
          <ac:spMkLst>
            <pc:docMk/>
            <pc:sldMk cId="1145049945" sldId="351"/>
            <ac:spMk id="8884" creationId="{4D69DD97-C453-3104-6412-5276643424D0}"/>
          </ac:spMkLst>
        </pc:spChg>
        <pc:spChg chg="mod">
          <ac:chgData name="Guajardo, Lino Raul" userId="8c571a4e-90c1-41fb-955b-7dc311e7d156" providerId="ADAL" clId="{1FF9C547-C673-4BDC-A366-1F6588E3BACA}" dt="2025-11-04T22:39:59.579" v="4147"/>
          <ac:spMkLst>
            <pc:docMk/>
            <pc:sldMk cId="1145049945" sldId="351"/>
            <ac:spMk id="8885" creationId="{E0F16D33-8B77-180A-EB2D-F25411E5DBBE}"/>
          </ac:spMkLst>
        </pc:spChg>
      </pc:sldChg>
      <pc:sldChg chg="modSp add mod">
        <pc:chgData name="Guajardo, Lino Raul" userId="8c571a4e-90c1-41fb-955b-7dc311e7d156" providerId="ADAL" clId="{1FF9C547-C673-4BDC-A366-1F6588E3BACA}" dt="2025-11-04T22:40:47.626" v="4161"/>
        <pc:sldMkLst>
          <pc:docMk/>
          <pc:sldMk cId="2008992568" sldId="352"/>
        </pc:sldMkLst>
        <pc:spChg chg="mod">
          <ac:chgData name="Guajardo, Lino Raul" userId="8c571a4e-90c1-41fb-955b-7dc311e7d156" providerId="ADAL" clId="{1FF9C547-C673-4BDC-A366-1F6588E3BACA}" dt="2025-11-04T22:40:29.431" v="4156" actId="120"/>
          <ac:spMkLst>
            <pc:docMk/>
            <pc:sldMk cId="2008992568" sldId="352"/>
            <ac:spMk id="8884" creationId="{9650FA44-52B8-0BEA-61C0-494BDF176BFC}"/>
          </ac:spMkLst>
        </pc:spChg>
        <pc:spChg chg="mod">
          <ac:chgData name="Guajardo, Lino Raul" userId="8c571a4e-90c1-41fb-955b-7dc311e7d156" providerId="ADAL" clId="{1FF9C547-C673-4BDC-A366-1F6588E3BACA}" dt="2025-11-04T22:40:47.626" v="4161"/>
          <ac:spMkLst>
            <pc:docMk/>
            <pc:sldMk cId="2008992568" sldId="352"/>
            <ac:spMk id="8885" creationId="{54EAE49B-5C99-DC88-9E55-6A7D2B6CFB65}"/>
          </ac:spMkLst>
        </pc:spChg>
      </pc:sldChg>
      <pc:sldChg chg="modSp add mod">
        <pc:chgData name="Guajardo, Lino Raul" userId="8c571a4e-90c1-41fb-955b-7dc311e7d156" providerId="ADAL" clId="{1FF9C547-C673-4BDC-A366-1F6588E3BACA}" dt="2025-11-04T22:41:17.025" v="4172" actId="120"/>
        <pc:sldMkLst>
          <pc:docMk/>
          <pc:sldMk cId="3822866342" sldId="353"/>
        </pc:sldMkLst>
        <pc:spChg chg="mod">
          <ac:chgData name="Guajardo, Lino Raul" userId="8c571a4e-90c1-41fb-955b-7dc311e7d156" providerId="ADAL" clId="{1FF9C547-C673-4BDC-A366-1F6588E3BACA}" dt="2025-11-04T22:41:17.025" v="4172" actId="120"/>
          <ac:spMkLst>
            <pc:docMk/>
            <pc:sldMk cId="3822866342" sldId="353"/>
            <ac:spMk id="8884" creationId="{B46A9780-CD45-46FF-601A-9116C71E3A58}"/>
          </ac:spMkLst>
        </pc:spChg>
        <pc:spChg chg="mod">
          <ac:chgData name="Guajardo, Lino Raul" userId="8c571a4e-90c1-41fb-955b-7dc311e7d156" providerId="ADAL" clId="{1FF9C547-C673-4BDC-A366-1F6588E3BACA}" dt="2025-11-04T22:41:09.494" v="4170" actId="20577"/>
          <ac:spMkLst>
            <pc:docMk/>
            <pc:sldMk cId="3822866342" sldId="353"/>
            <ac:spMk id="8885" creationId="{EEC04B32-2C1D-72B3-0AF9-F111CC122996}"/>
          </ac:spMkLst>
        </pc:spChg>
      </pc:sldChg>
      <pc:sldChg chg="modSp add mod">
        <pc:chgData name="Guajardo, Lino Raul" userId="8c571a4e-90c1-41fb-955b-7dc311e7d156" providerId="ADAL" clId="{1FF9C547-C673-4BDC-A366-1F6588E3BACA}" dt="2025-11-05T00:48:44.157" v="5688" actId="120"/>
        <pc:sldMkLst>
          <pc:docMk/>
          <pc:sldMk cId="2358195276" sldId="354"/>
        </pc:sldMkLst>
        <pc:spChg chg="mod">
          <ac:chgData name="Guajardo, Lino Raul" userId="8c571a4e-90c1-41fb-955b-7dc311e7d156" providerId="ADAL" clId="{1FF9C547-C673-4BDC-A366-1F6588E3BACA}" dt="2025-11-05T00:48:44.157" v="5688" actId="120"/>
          <ac:spMkLst>
            <pc:docMk/>
            <pc:sldMk cId="2358195276" sldId="354"/>
            <ac:spMk id="8884" creationId="{23598EBF-0450-A367-F150-FDB0E60A727F}"/>
          </ac:spMkLst>
        </pc:spChg>
      </pc:sldChg>
      <pc:sldChg chg="addSp delSp modSp new mod modClrScheme chgLayout">
        <pc:chgData name="Guajardo, Lino Raul" userId="8c571a4e-90c1-41fb-955b-7dc311e7d156" providerId="ADAL" clId="{1FF9C547-C673-4BDC-A366-1F6588E3BACA}" dt="2025-11-04T22:54:42.250" v="4403" actId="1076"/>
        <pc:sldMkLst>
          <pc:docMk/>
          <pc:sldMk cId="1946493526" sldId="355"/>
        </pc:sldMkLst>
        <pc:spChg chg="add mod ord">
          <ac:chgData name="Guajardo, Lino Raul" userId="8c571a4e-90c1-41fb-955b-7dc311e7d156" providerId="ADAL" clId="{1FF9C547-C673-4BDC-A366-1F6588E3BACA}" dt="2025-11-04T22:54:07.274" v="4388" actId="1076"/>
          <ac:spMkLst>
            <pc:docMk/>
            <pc:sldMk cId="1946493526" sldId="355"/>
            <ac:spMk id="4" creationId="{17A18149-4421-8AA0-187B-DB5931B754ED}"/>
          </ac:spMkLst>
        </pc:spChg>
      </pc:sldChg>
      <pc:sldChg chg="modSp add mod">
        <pc:chgData name="Guajardo, Lino Raul" userId="8c571a4e-90c1-41fb-955b-7dc311e7d156" providerId="ADAL" clId="{1FF9C547-C673-4BDC-A366-1F6588E3BACA}" dt="2025-11-04T22:57:15.464" v="4468" actId="20577"/>
        <pc:sldMkLst>
          <pc:docMk/>
          <pc:sldMk cId="1290530294" sldId="356"/>
        </pc:sldMkLst>
        <pc:spChg chg="mod">
          <ac:chgData name="Guajardo, Lino Raul" userId="8c571a4e-90c1-41fb-955b-7dc311e7d156" providerId="ADAL" clId="{1FF9C547-C673-4BDC-A366-1F6588E3BACA}" dt="2025-11-04T22:57:15.464" v="4468" actId="20577"/>
          <ac:spMkLst>
            <pc:docMk/>
            <pc:sldMk cId="1290530294" sldId="356"/>
            <ac:spMk id="4" creationId="{DF6582AA-4B4C-0B48-264A-1CCFB362B3C2}"/>
          </ac:spMkLst>
        </pc:spChg>
      </pc:sldChg>
      <pc:sldMasterChg chg="addSldLayout delSldLayout">
        <pc:chgData name="Guajardo, Lino Raul" userId="8c571a4e-90c1-41fb-955b-7dc311e7d156" providerId="ADAL" clId="{1FF9C547-C673-4BDC-A366-1F6588E3BACA}" dt="2025-11-04T23:02:56.192" v="4597" actId="47"/>
        <pc:sldMasterMkLst>
          <pc:docMk/>
          <pc:sldMasterMk cId="3714035780" sldId="2147483660"/>
        </pc:sldMasterMkLst>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8E64A9D-1BEA-4EB5-80A1-F0F5EC640572}" type="datetimeFigureOut">
              <a:rPr lang="en-US" smtClean="0"/>
              <a:t>11/7/2025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4EB8B65-28FE-47A4-86D4-F7C4A4A761A4}" type="slidenum">
              <a:rPr lang="en-US" smtClean="0"/>
              <a:t>‹#›</a:t>
            </a:fld>
            <a:endParaRPr lang="en-US"/>
          </a:p>
        </p:txBody>
      </p:sp>
    </p:spTree>
    <p:extLst>
      <p:ext uri="{BB962C8B-B14F-4D97-AF65-F5344CB8AC3E}">
        <p14:creationId xmlns:p14="http://schemas.microsoft.com/office/powerpoint/2010/main" val="28818969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7"/>
        <p:cNvGrpSpPr/>
        <p:nvPr/>
      </p:nvGrpSpPr>
      <p:grpSpPr>
        <a:xfrm>
          <a:off x="0" y="0"/>
          <a:ext cx="0" cy="0"/>
          <a:chOff x="0" y="0"/>
          <a:chExt cx="0" cy="0"/>
        </a:xfrm>
      </p:grpSpPr>
      <p:sp>
        <p:nvSpPr>
          <p:cNvPr id="8688" name="Google Shape;868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9" name="Google Shape;868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BC39A0BA-1860-E49A-A7DF-E087D8B0AE0F}"/>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57AF6F42-7D99-A83C-0473-884C78B399B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4581D49C-CF32-CE7F-07B3-71251BAB06A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buFont typeface="Arial" panose="020B0604020202020204" pitchFamily="34" charset="0"/>
              <a:buChar char="•"/>
            </a:pPr>
            <a:r>
              <a:rPr lang="en-US" sz="1200" u="none" strike="noStrike" kern="1200">
                <a:solidFill>
                  <a:schemeClr val="tx1"/>
                </a:solidFill>
                <a:effectLst/>
                <a:latin typeface="+mn-lt"/>
                <a:ea typeface="+mn-ea"/>
                <a:cs typeface="+mn-cs"/>
              </a:rPr>
              <a:t>What alternative high-level storylines exist beyond the life-course myth in mathematicians’ narratives?</a:t>
            </a:r>
          </a:p>
          <a:p>
            <a:pPr marL="171450" lvl="0" indent="-171450">
              <a:buFont typeface="Arial" panose="020B0604020202020204" pitchFamily="34" charset="0"/>
              <a:buChar char="•"/>
            </a:pPr>
            <a:r>
              <a:rPr lang="en-US" sz="1200" u="none" strike="noStrike" kern="1200">
                <a:solidFill>
                  <a:schemeClr val="tx1"/>
                </a:solidFill>
                <a:effectLst/>
                <a:latin typeface="+mn-lt"/>
                <a:ea typeface="+mn-ea"/>
                <a:cs typeface="+mn-cs"/>
              </a:rPr>
              <a:t>What recurring tensions and dualities spanning identity and socialization structure these storylines?</a:t>
            </a:r>
          </a:p>
          <a:p>
            <a:pPr marL="0" lvl="0" indent="0" algn="l" rtl="0">
              <a:spcBef>
                <a:spcPts val="0"/>
              </a:spcBef>
              <a:spcAft>
                <a:spcPts val="0"/>
              </a:spcAft>
              <a:buFont typeface="Arial" panose="020B0604020202020204" pitchFamily="34" charset="0"/>
              <a:buNone/>
            </a:pPr>
            <a:endParaRPr/>
          </a:p>
        </p:txBody>
      </p:sp>
    </p:spTree>
    <p:extLst>
      <p:ext uri="{BB962C8B-B14F-4D97-AF65-F5344CB8AC3E}">
        <p14:creationId xmlns:p14="http://schemas.microsoft.com/office/powerpoint/2010/main" val="204469680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89B81B33-4D2A-1BDB-D588-3E027FA48DDF}"/>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2FA7FBFD-4CE4-BE0E-C59E-D7D026E3E80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B40642A2-B0C9-D541-2D9C-C4D7BD0932C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From our literature search, we identified few instances of scholars explicitly distilling storylines of how mathematicians arrived in their current academic positions.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However, several related bodies of literature exist. First, there is literature pointing to the “life-course myth” and its continued prevalence in students’ images of becoming a mathematician, a myth propagated by biographies of historic mathematicians, popular media images, and published anecdotes.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Before turning to themes, we underscore a premise that runs through this literature: navigating mathematics is not the same for all students.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Implicit and overt racism and sexism shape access, recognition, belonging, and the costs of persistence; as a result, comparable milestones often require disproportionate labor from students who are minoritized in mathematics</a:t>
            </a:r>
          </a:p>
        </p:txBody>
      </p:sp>
    </p:spTree>
    <p:extLst>
      <p:ext uri="{BB962C8B-B14F-4D97-AF65-F5344CB8AC3E}">
        <p14:creationId xmlns:p14="http://schemas.microsoft.com/office/powerpoint/2010/main" val="28527045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8D63F2C1-9039-DAFC-328D-425EB4CE6D7B}"/>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B57F2697-2181-641E-35DC-7738916754C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2BD2277F-49B4-DB5B-E661-C2A80419FCB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Mathematicians and those in advanced mathematical study often proceed because of perceived competence and recognition developed in childhood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In one sense, we see the life-course narrative play out: mathematical interest rooted in early ability.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This matters both because it supports a positive mathematical identity and because recognition is often paired with increased opportunities to engage in mathematics.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Yet its role varies: a strong belief in one’s ability can serve as resilience in challenging or fuel a desire to prove oneself in the face of prejudice and systemic barriers</a:t>
            </a:r>
          </a:p>
        </p:txBody>
      </p:sp>
    </p:spTree>
    <p:extLst>
      <p:ext uri="{BB962C8B-B14F-4D97-AF65-F5344CB8AC3E}">
        <p14:creationId xmlns:p14="http://schemas.microsoft.com/office/powerpoint/2010/main" val="26353334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1549C57A-7825-29EB-0D40-FD2339E9BC6B}"/>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3FC3E3EF-853F-9752-C6F1-28BEAE07B28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95686756-D3FD-C2E3-87C5-EE106B4E34A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It can also become destabilizing when the nature of mathematics shifts.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Participants frequently voiced mathematics as a signal of intelligence; combined with narratives about perfection and speed, this leads to self-doubt at transition points</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Confidence dips are documented internationally in the secondary-to-tertiary transition and among U.S. undergraduates when “being the top” is challenged</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Studies suggest that reframing mathematics as collaborative and problem-solving-focused, and normalizing struggle as part of mathematics, are essential to continuing</a:t>
            </a:r>
          </a:p>
        </p:txBody>
      </p:sp>
    </p:spTree>
    <p:extLst>
      <p:ext uri="{BB962C8B-B14F-4D97-AF65-F5344CB8AC3E}">
        <p14:creationId xmlns:p14="http://schemas.microsoft.com/office/powerpoint/2010/main" val="10898744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334AF212-7446-C5F6-3FD3-764AE87C1B77}"/>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26A88101-B4BF-7027-CDEA-EC00A5AB2D1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7D85EA40-F242-0F60-37A0-8C62773F588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This theme concerns not only who is seen as a mathematician, but also how mathematicians and academic culture are enacted and imagined—raising the question of whether the community is a place one can belong. </a:t>
            </a:r>
          </a:p>
          <a:p>
            <a:pPr marL="171450" indent="-171450">
              <a:buFont typeface="Arial" panose="020B0604020202020204" pitchFamily="34" charset="0"/>
              <a:buChar char="•"/>
            </a:pPr>
            <a:r>
              <a:rPr lang="en-US" sz="1200" kern="1200">
                <a:solidFill>
                  <a:schemeClr val="tx1"/>
                </a:solidFill>
                <a:effectLst/>
                <a:latin typeface="+mn-lt"/>
                <a:ea typeface="+mn-ea"/>
                <a:cs typeface="+mn-cs"/>
              </a:rPr>
              <a:t>Despite evidence of collaboration (Burton, 1998), the myth of the single-minded loner persists and shapes graduate and professorial experiences </a:t>
            </a:r>
          </a:p>
          <a:p>
            <a:pPr marL="171450" indent="-171450">
              <a:buFont typeface="Arial" panose="020B0604020202020204" pitchFamily="34" charset="0"/>
              <a:buChar char="•"/>
            </a:pPr>
            <a:r>
              <a:rPr lang="en-US" sz="1200" kern="1200">
                <a:solidFill>
                  <a:schemeClr val="tx1"/>
                </a:solidFill>
                <a:effectLst/>
                <a:latin typeface="+mn-lt"/>
                <a:ea typeface="+mn-ea"/>
                <a:cs typeface="+mn-cs"/>
              </a:rPr>
              <a:t>When individuals do not see themselves in the solitary-genius mold, they may leave after undergraduate study, during graduate school, or opt not to enter academia </a:t>
            </a:r>
          </a:p>
          <a:p>
            <a:pPr marL="171450" indent="-171450">
              <a:buFont typeface="Arial" panose="020B0604020202020204" pitchFamily="34" charset="0"/>
              <a:buChar char="•"/>
            </a:pPr>
            <a:r>
              <a:rPr lang="en-US" sz="1200" kern="1200">
                <a:solidFill>
                  <a:schemeClr val="tx1"/>
                </a:solidFill>
                <a:effectLst/>
                <a:latin typeface="+mn-lt"/>
                <a:ea typeface="+mn-ea"/>
                <a:cs typeface="+mn-cs"/>
              </a:rPr>
              <a:t>Women in Stage and Maple described academic mathematics as isolating. </a:t>
            </a:r>
          </a:p>
        </p:txBody>
      </p:sp>
    </p:spTree>
    <p:extLst>
      <p:ext uri="{BB962C8B-B14F-4D97-AF65-F5344CB8AC3E}">
        <p14:creationId xmlns:p14="http://schemas.microsoft.com/office/powerpoint/2010/main" val="13304492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065FB35F-63DB-6F4A-3B23-E1242CB34DF4}"/>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5C0D190D-A95A-044B-B4E4-8F074959D44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C93C9422-21B6-3A0E-82DF-2A3112F1F47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Studies contrast competitive, individualistic environments with community-oriented ones, a contrast especially salient for students who attended HBCUs for undergraduate study and PWIs for graduate school </a:t>
            </a:r>
          </a:p>
          <a:p>
            <a:pPr marL="171450" indent="-171450">
              <a:buFont typeface="Arial" panose="020B0604020202020204" pitchFamily="34" charset="0"/>
              <a:buChar char="•"/>
            </a:pPr>
            <a:r>
              <a:rPr lang="en-US" sz="1200" kern="1200">
                <a:solidFill>
                  <a:schemeClr val="tx1"/>
                </a:solidFill>
                <a:effectLst/>
                <a:latin typeface="+mn-lt"/>
                <a:ea typeface="+mn-ea"/>
                <a:cs typeface="+mn-cs"/>
              </a:rPr>
              <a:t>Relatedly, graduate students’ and mathematicians’ identities clash with perceived expectations of exclusivity and total immersion: negotiating this can involve performing (but not identifying) with academic white norms, becoming more business-like with peers, finding hybridity between masculine mathematics and feminine presentation, or developing a “tough skin”</a:t>
            </a:r>
            <a:endParaRPr/>
          </a:p>
        </p:txBody>
      </p:sp>
    </p:spTree>
    <p:extLst>
      <p:ext uri="{BB962C8B-B14F-4D97-AF65-F5344CB8AC3E}">
        <p14:creationId xmlns:p14="http://schemas.microsoft.com/office/powerpoint/2010/main" val="389321548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33FF91D8-9246-24D7-C282-D1FEEE50AFBE}"/>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BD2FCB5D-00BE-68F8-0CEA-6897AFB57F3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22DFF2D3-464F-BC7A-D58B-7FA4824CE83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The mathematical life-course myth is fictitious for many; the journey to the professoriate is rarely linear, and “solitary genius” does not capture all ways of being a mathematician.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Systemic barriers create disproportionate challenges for those underrepresented in mathematics.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Most studies focus on specific moments or transitions, offering insights into persistence or departure, while whole-arc accounts that explicitly theorize how storylines are assembled across stages remain rare.</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Only a few trace detailed paths from childhood to the professoriate and none distill storylines into basic arcs.</a:t>
            </a:r>
            <a:endParaRPr/>
          </a:p>
        </p:txBody>
      </p:sp>
    </p:spTree>
    <p:extLst>
      <p:ext uri="{BB962C8B-B14F-4D97-AF65-F5344CB8AC3E}">
        <p14:creationId xmlns:p14="http://schemas.microsoft.com/office/powerpoint/2010/main" val="15184561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972A1013-21C0-A247-7B85-4C4477B58D40}"/>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CB035361-B489-573B-0B64-5946405003E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293E7BFC-C170-8F2E-0A42-9557E0AA480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To better attend to the complicated set of factors that shape mathematical identity, Larnell developed an analytic framework reflecting Martin’s (2000) multi-layered theorization to analyze story components related to mathematical identity and socialization.</a:t>
            </a:r>
          </a:p>
          <a:p>
            <a:pPr marL="171450" indent="-171450">
              <a:buFont typeface="Arial" panose="020B0604020202020204" pitchFamily="34" charset="0"/>
              <a:buChar char="•"/>
            </a:pPr>
            <a:r>
              <a:rPr lang="en-US" sz="1200" kern="1200">
                <a:solidFill>
                  <a:schemeClr val="tx1"/>
                </a:solidFill>
                <a:effectLst/>
                <a:latin typeface="+mn-lt"/>
                <a:ea typeface="+mn-ea"/>
                <a:cs typeface="+mn-cs"/>
              </a:rPr>
              <a:t>We take on Larnell’s (2016) definition (rooted in theorization of </a:t>
            </a:r>
            <a:r>
              <a:rPr lang="en-US" sz="1200" kern="1200" err="1">
                <a:solidFill>
                  <a:schemeClr val="tx1"/>
                </a:solidFill>
                <a:effectLst/>
                <a:latin typeface="+mn-lt"/>
                <a:ea typeface="+mn-ea"/>
                <a:cs typeface="+mn-cs"/>
              </a:rPr>
              <a:t>Sfard</a:t>
            </a:r>
            <a:r>
              <a:rPr lang="en-US" sz="1200" kern="1200">
                <a:solidFill>
                  <a:schemeClr val="tx1"/>
                </a:solidFill>
                <a:effectLst/>
                <a:latin typeface="+mn-lt"/>
                <a:ea typeface="+mn-ea"/>
                <a:cs typeface="+mn-cs"/>
              </a:rPr>
              <a:t> &amp; Prusak, 2005) of  mathematical identity as “a set of personal narrativizations about mathematics-learning or mathematics-teaching experiences that reify, endorse, and signify their subject as a certain kind of mathematics user or doer” (p. 239). </a:t>
            </a:r>
          </a:p>
          <a:p>
            <a:pPr marL="171450" indent="-171450">
              <a:buFont typeface="Arial" panose="020B0604020202020204" pitchFamily="34" charset="0"/>
              <a:buChar char="•"/>
            </a:pPr>
            <a:r>
              <a:rPr lang="en-US" sz="1200" kern="1200">
                <a:solidFill>
                  <a:schemeClr val="tx1"/>
                </a:solidFill>
                <a:effectLst/>
                <a:latin typeface="+mn-lt"/>
                <a:ea typeface="+mn-ea"/>
                <a:cs typeface="+mn-cs"/>
              </a:rPr>
              <a:t>Stories provide a mechanism for individuals to make sense of their lives and more generally provide structure to society. </a:t>
            </a:r>
          </a:p>
          <a:p>
            <a:pPr marL="171450" indent="-171450">
              <a:buFont typeface="Arial" panose="020B0604020202020204" pitchFamily="34" charset="0"/>
              <a:buChar char="•"/>
            </a:pPr>
            <a:r>
              <a:rPr lang="en-US" sz="1200" kern="1200">
                <a:solidFill>
                  <a:schemeClr val="tx1"/>
                </a:solidFill>
                <a:effectLst/>
                <a:latin typeface="+mn-lt"/>
                <a:ea typeface="+mn-ea"/>
                <a:cs typeface="+mn-cs"/>
              </a:rPr>
              <a:t>While historically, identity was defined in relation to a set of fixed beliefs and dispositions, our approach considers identity as in a constant state of construction (</a:t>
            </a:r>
            <a:r>
              <a:rPr lang="en-US" sz="1200" kern="1200" err="1">
                <a:solidFill>
                  <a:schemeClr val="tx1"/>
                </a:solidFill>
                <a:effectLst/>
                <a:latin typeface="+mn-lt"/>
                <a:ea typeface="+mn-ea"/>
                <a:cs typeface="+mn-cs"/>
              </a:rPr>
              <a:t>Kaasila</a:t>
            </a:r>
            <a:r>
              <a:rPr lang="en-US" sz="1200" kern="1200">
                <a:solidFill>
                  <a:schemeClr val="tx1"/>
                </a:solidFill>
                <a:effectLst/>
                <a:latin typeface="+mn-lt"/>
                <a:ea typeface="+mn-ea"/>
                <a:cs typeface="+mn-cs"/>
              </a:rPr>
              <a:t>, 2007) as our stories about participating and performing mathematics expand and evolve based on experiences. </a:t>
            </a:r>
          </a:p>
          <a:p>
            <a:pPr marL="171450" indent="-171450">
              <a:buFont typeface="Arial" panose="020B0604020202020204" pitchFamily="34" charset="0"/>
              <a:buChar char="•"/>
            </a:pPr>
            <a:r>
              <a:rPr lang="en-US" sz="1200" kern="1200">
                <a:solidFill>
                  <a:schemeClr val="tx1"/>
                </a:solidFill>
                <a:effectLst/>
                <a:latin typeface="+mn-lt"/>
                <a:ea typeface="+mn-ea"/>
                <a:cs typeface="+mn-cs"/>
              </a:rPr>
              <a:t>Mathematical socialization can be defined as “the experiences that individuals and groups have within a variety of contexts such as school, family, peer groups, and the workplace that legitimize or inhibit meaningful participation in mathematics” (Martin, 2006, p. 207). </a:t>
            </a:r>
          </a:p>
          <a:p>
            <a:pPr marL="171450" indent="-171450">
              <a:buFont typeface="Arial" panose="020B0604020202020204" pitchFamily="34" charset="0"/>
              <a:buChar char="•"/>
            </a:pPr>
            <a:r>
              <a:rPr lang="en-US" sz="1200" kern="1200">
                <a:solidFill>
                  <a:schemeClr val="tx1"/>
                </a:solidFill>
                <a:effectLst/>
                <a:latin typeface="+mn-lt"/>
                <a:ea typeface="+mn-ea"/>
                <a:cs typeface="+mn-cs"/>
              </a:rPr>
              <a:t>Socialization shapes both what it means to do mathematics as well as what constitutes failure or success (English-Clarke et al., 2012). </a:t>
            </a:r>
          </a:p>
        </p:txBody>
      </p:sp>
    </p:spTree>
    <p:extLst>
      <p:ext uri="{BB962C8B-B14F-4D97-AF65-F5344CB8AC3E}">
        <p14:creationId xmlns:p14="http://schemas.microsoft.com/office/powerpoint/2010/main" val="3156284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59"/>
        <p:cNvGrpSpPr/>
        <p:nvPr/>
      </p:nvGrpSpPr>
      <p:grpSpPr>
        <a:xfrm>
          <a:off x="0" y="0"/>
          <a:ext cx="0" cy="0"/>
          <a:chOff x="0" y="0"/>
          <a:chExt cx="0" cy="0"/>
        </a:xfrm>
      </p:grpSpPr>
      <p:sp>
        <p:nvSpPr>
          <p:cNvPr id="9160" name="Google Shape;9160;gece08ab101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1" name="Google Shape;9161;gece08ab101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C6A1CBAE-1B4A-7770-A2D7-DC263505D0DA}"/>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E57DF2E4-FD5F-0D38-BE44-D5FDAAA5C71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4401998C-EDA9-DE8E-5822-B073DED437D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Because of our attention to how mathematical myths, particularly the life-course myth, are endorsed or countered, we leverage contradiction as a key marker in stories that can serve to identify significant moments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Individuals aim to build coherence in their mathematical stories and this may involve negotiating dualities that are in tension within or across mathematical socialization layers.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For example, a dominant narrative from the sociohistorical layer (e.g., who does mathematics) may directly conflict with an experience in school or home community (e.g., observing a mentor from an underrepresented group).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Stories told about these moments where expectations are defied provide insight into deviations from an individual’s prior narratives (which often reflect sociohistorical forces).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As our goal is to better understand storylines at a high level, these provide signposts for distillation.</a:t>
            </a:r>
            <a:endParaRPr/>
          </a:p>
        </p:txBody>
      </p:sp>
    </p:spTree>
    <p:extLst>
      <p:ext uri="{BB962C8B-B14F-4D97-AF65-F5344CB8AC3E}">
        <p14:creationId xmlns:p14="http://schemas.microsoft.com/office/powerpoint/2010/main" val="2951554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7"/>
        <p:cNvGrpSpPr/>
        <p:nvPr/>
      </p:nvGrpSpPr>
      <p:grpSpPr>
        <a:xfrm>
          <a:off x="0" y="0"/>
          <a:ext cx="0" cy="0"/>
          <a:chOff x="0" y="0"/>
          <a:chExt cx="0" cy="0"/>
        </a:xfrm>
      </p:grpSpPr>
      <p:sp>
        <p:nvSpPr>
          <p:cNvPr id="8798" name="Google Shape;8798;g157d67bb950_0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9" name="Google Shape;8799;g157d67bb950_0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3A6D12F2-3983-7E68-B9AE-71CD4F99B949}"/>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AEA8162F-B907-95D0-934D-2FFE36E8600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82756E00-A4BC-A4CC-A2D2-CA2F519A100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753662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3643B5E2-8FCF-50CB-6D05-184D25FB0B10}"/>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6F1358E5-5467-2DE3-4DF4-752A2FE5142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EF629B89-1D8F-99C1-E8B2-0AA26949BAD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We organize the results by first sharing three major dualities that emerged through the stories, each showing storylines that diverge from the life-course myth.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The dualities are: resolving identity conflict between home and school communities, individual identity developed and then constrained by institutional forces, and institutional isolation to work and mentorship communities. </a:t>
            </a:r>
          </a:p>
          <a:p>
            <a:pPr marL="171450" lvl="0" indent="-171450" algn="l" rtl="0">
              <a:spcBef>
                <a:spcPts val="0"/>
              </a:spcBef>
              <a:spcAft>
                <a:spcPts val="0"/>
              </a:spcAft>
              <a:buFont typeface="Arial" panose="020B0604020202020204" pitchFamily="34" charset="0"/>
              <a:buChar char="•"/>
            </a:pPr>
            <a:endParaRPr/>
          </a:p>
        </p:txBody>
      </p:sp>
    </p:spTree>
    <p:extLst>
      <p:ext uri="{BB962C8B-B14F-4D97-AF65-F5344CB8AC3E}">
        <p14:creationId xmlns:p14="http://schemas.microsoft.com/office/powerpoint/2010/main" val="251697654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A6765058-E7E3-32B4-F6C2-5994B3D874E5}"/>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FD8D1A4D-F5D3-9234-D1FE-C3E50AF7BF3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F1DFC05C-047E-CBA3-9B0D-30EFD311E8C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Across the stories, mathematicians negotiated who they were inside and outside school, reconciling distinct selves.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Dwight, a Black male mathematician, resolved this tension by bringing his outside identity into the academic space.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Priyam, an Indian American female mathematician, found ways to bring her two identities together cohesively.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And Alexander, a Latino mathematician, did not experience the same type of conflict, but rather found the mathematics of schooling uninteresting and resolved this by finding, within the school setting, the mathematics he was passionate about outside of school.</a:t>
            </a:r>
            <a:endParaRPr dirty="0"/>
          </a:p>
        </p:txBody>
      </p:sp>
    </p:spTree>
    <p:extLst>
      <p:ext uri="{BB962C8B-B14F-4D97-AF65-F5344CB8AC3E}">
        <p14:creationId xmlns:p14="http://schemas.microsoft.com/office/powerpoint/2010/main" val="59230765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p:cNvGrpSpPr/>
        <p:nvPr/>
      </p:nvGrpSpPr>
      <p:grpSpPr>
        <a:xfrm>
          <a:off x="0" y="0"/>
          <a:ext cx="0" cy="0"/>
          <a:chOff x="0" y="0"/>
          <a:chExt cx="0" cy="0"/>
        </a:xfrm>
      </p:grpSpPr>
      <p:sp>
        <p:nvSpPr>
          <p:cNvPr id="8881" name="Google Shape;8881;gf22deb5b02_0_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Dwight was enthusiastic and passionate about mathematics, but did not see himself in the traditional confines of the school classroom. </a:t>
            </a:r>
          </a:p>
          <a:p>
            <a:pPr marL="171450" indent="-171450">
              <a:buFont typeface="Arial" panose="020B0604020202020204" pitchFamily="34" charset="0"/>
              <a:buChar char="•"/>
            </a:pPr>
            <a:r>
              <a:rPr lang="en-US" sz="1200" kern="1200">
                <a:solidFill>
                  <a:schemeClr val="tx1"/>
                </a:solidFill>
                <a:effectLst/>
                <a:latin typeface="+mn-lt"/>
                <a:ea typeface="+mn-ea"/>
                <a:cs typeface="+mn-cs"/>
              </a:rPr>
              <a:t>By kindergarten he recognized a “defining interest in mathematics” inquiring into the mathematics being done by an older child in the home of a Black family he was visiting. </a:t>
            </a:r>
          </a:p>
          <a:p>
            <a:pPr marL="171450" indent="-171450">
              <a:buFont typeface="Arial" panose="020B0604020202020204" pitchFamily="34" charset="0"/>
              <a:buChar char="•"/>
            </a:pPr>
            <a:r>
              <a:rPr lang="en-US" sz="1200" kern="1200">
                <a:solidFill>
                  <a:schemeClr val="tx1"/>
                </a:solidFill>
                <a:effectLst/>
                <a:latin typeface="+mn-lt"/>
                <a:ea typeface="+mn-ea"/>
                <a:cs typeface="+mn-cs"/>
              </a:rPr>
              <a:t>However, after leaving Montessori school, he found himself at odds with the schedule and grades of traditional school often displaying a high degree of success in some areas while at the same time failing courses and barely graduating high school. </a:t>
            </a:r>
          </a:p>
          <a:p>
            <a:pPr marL="171450" indent="-171450">
              <a:buFont typeface="Arial" panose="020B0604020202020204" pitchFamily="34" charset="0"/>
              <a:buChar char="•"/>
            </a:pPr>
            <a:r>
              <a:rPr lang="en-US" sz="1200" kern="1200">
                <a:solidFill>
                  <a:schemeClr val="tx1"/>
                </a:solidFill>
                <a:effectLst/>
                <a:latin typeface="+mn-lt"/>
                <a:ea typeface="+mn-ea"/>
                <a:cs typeface="+mn-cs"/>
              </a:rPr>
              <a:t>This led to a nontraditional route of being in and out of the academy. He reflected, “And even once in college, as a member of an undefeated trivia team championship, I was one semester removed from producing a 0.8 GPA. I missed the straight path to academic attainment fa </a:t>
            </a:r>
            <a:r>
              <a:rPr lang="en-US" sz="1200" kern="1200" err="1">
                <a:solidFill>
                  <a:schemeClr val="tx1"/>
                </a:solidFill>
                <a:effectLst/>
                <a:latin typeface="+mn-lt"/>
                <a:ea typeface="+mn-ea"/>
                <a:cs typeface="+mn-cs"/>
              </a:rPr>
              <a:t>sho</a:t>
            </a:r>
            <a:r>
              <a:rPr lang="en-US" sz="1200" kern="1200">
                <a:solidFill>
                  <a:schemeClr val="tx1"/>
                </a:solidFill>
                <a:effectLst/>
                <a:latin typeface="+mn-lt"/>
                <a:ea typeface="+mn-ea"/>
                <a:cs typeface="+mn-cs"/>
              </a:rPr>
              <a:t> fa </a:t>
            </a:r>
            <a:r>
              <a:rPr lang="en-US" sz="1200" kern="1200" err="1">
                <a:solidFill>
                  <a:schemeClr val="tx1"/>
                </a:solidFill>
                <a:effectLst/>
                <a:latin typeface="+mn-lt"/>
                <a:ea typeface="+mn-ea"/>
                <a:cs typeface="+mn-cs"/>
              </a:rPr>
              <a:t>sho</a:t>
            </a:r>
            <a:r>
              <a:rPr lang="en-US" sz="1200" kern="1200">
                <a:solidFill>
                  <a:schemeClr val="tx1"/>
                </a:solidFill>
                <a:effectLst/>
                <a:latin typeface="+mn-lt"/>
                <a:ea typeface="+mn-ea"/>
                <a:cs typeface="+mn-cs"/>
              </a:rPr>
              <a:t>.”</a:t>
            </a:r>
          </a:p>
          <a:p>
            <a:pPr marL="171450" indent="-171450">
              <a:buFont typeface="Arial" panose="020B0604020202020204" pitchFamily="34" charset="0"/>
              <a:buChar char="•"/>
            </a:pPr>
            <a:r>
              <a:rPr lang="en-US" sz="1200" kern="1200">
                <a:solidFill>
                  <a:schemeClr val="tx1"/>
                </a:solidFill>
                <a:effectLst/>
                <a:latin typeface="+mn-lt"/>
                <a:ea typeface="+mn-ea"/>
                <a:cs typeface="+mn-cs"/>
              </a:rPr>
              <a:t>Dwight’s feeling of self and academic mathematics continued to be in tension throughout his academic career. </a:t>
            </a:r>
          </a:p>
          <a:p>
            <a:pPr marL="171450" indent="-171450">
              <a:buFont typeface="Arial" panose="020B0604020202020204" pitchFamily="34" charset="0"/>
              <a:buChar char="•"/>
            </a:pPr>
            <a:r>
              <a:rPr lang="en-US" sz="1200" kern="1200">
                <a:solidFill>
                  <a:schemeClr val="tx1"/>
                </a:solidFill>
                <a:effectLst/>
                <a:latin typeface="+mn-lt"/>
                <a:ea typeface="+mn-ea"/>
                <a:cs typeface="+mn-cs"/>
              </a:rPr>
              <a:t>He ended up as an academic mathematician because key individuals bridged between mathematical research and Dwight’s true self. </a:t>
            </a:r>
          </a:p>
          <a:p>
            <a:pPr marL="171450" indent="-171450">
              <a:buFont typeface="Arial" panose="020B0604020202020204" pitchFamily="34" charset="0"/>
              <a:buChar char="•"/>
            </a:pPr>
            <a:r>
              <a:rPr lang="en-US" sz="1200" kern="1200">
                <a:solidFill>
                  <a:schemeClr val="tx1"/>
                </a:solidFill>
                <a:effectLst/>
                <a:latin typeface="+mn-lt"/>
                <a:ea typeface="+mn-ea"/>
                <a:cs typeface="+mn-cs"/>
              </a:rPr>
              <a:t>He explained the impact of one professor: “[She] is a big key in keeping my flame burning. She got me interested in algebra by a simple formula of her nature: She was an algebraist [...and] real with me in her care.” </a:t>
            </a:r>
          </a:p>
          <a:p>
            <a:pPr marL="171450" indent="-171450">
              <a:buFont typeface="Arial" panose="020B0604020202020204" pitchFamily="34" charset="0"/>
              <a:buChar char="•"/>
            </a:pPr>
            <a:r>
              <a:rPr lang="en-US" sz="1200" kern="1200">
                <a:solidFill>
                  <a:schemeClr val="tx1"/>
                </a:solidFill>
                <a:effectLst/>
                <a:latin typeface="+mn-lt"/>
                <a:ea typeface="+mn-ea"/>
                <a:cs typeface="+mn-cs"/>
              </a:rPr>
              <a:t>Dwight left academia a year after receiving his PhD, but it was through a passion to help others and be in community that he ultimately returned in a traditional tenure-track position. </a:t>
            </a:r>
          </a:p>
          <a:p>
            <a:pPr marL="171450" indent="-171450">
              <a:buFont typeface="Arial" panose="020B0604020202020204" pitchFamily="34" charset="0"/>
              <a:buChar char="•"/>
            </a:pPr>
            <a:r>
              <a:rPr lang="en-US" sz="1200" kern="1200">
                <a:solidFill>
                  <a:schemeClr val="tx1"/>
                </a:solidFill>
                <a:effectLst/>
                <a:latin typeface="+mn-lt"/>
                <a:ea typeface="+mn-ea"/>
                <a:cs typeface="+mn-cs"/>
              </a:rPr>
              <a:t>“People [...] showed me that I could do research in community across multiple areas [... and] encouraged me to be present for someone else as [Influential undergraduate professor] has been for me.” </a:t>
            </a:r>
          </a:p>
          <a:p>
            <a:pPr marL="171450" indent="-171450">
              <a:buFont typeface="Arial" panose="020B0604020202020204" pitchFamily="34" charset="0"/>
              <a:buChar char="•"/>
            </a:pPr>
            <a:r>
              <a:rPr lang="en-US" sz="1200" kern="1200">
                <a:solidFill>
                  <a:schemeClr val="tx1"/>
                </a:solidFill>
                <a:effectLst/>
                <a:latin typeface="+mn-lt"/>
                <a:ea typeface="+mn-ea"/>
                <a:cs typeface="+mn-cs"/>
              </a:rPr>
              <a:t>His return was to one an HBCU, where he explained, “It will be a serious responsibility and privilege to advise graduate students and to serve people in a way that they feel as I do about the collective of my mentors, advisors, peers, friends, and family.”</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58F58561-A57B-AB06-2F9E-014196AF3377}"/>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B4D54B5C-0D49-B637-C803-7EC512DA33E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591A8B0A-ED79-8B70-7E44-38AFA6E9925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Priyam’s story is one of a split self becoming a whole self. School severed her into two halves: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She noted there were very few other Indian families where she grew up and that she was different across the school and home context.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“As a child and teenager I was diligent and shy at school, while being loud, goofy, and creative at home.” </a:t>
            </a:r>
          </a:p>
          <a:p>
            <a:pPr marL="171450" indent="-171450">
              <a:buFont typeface="Arial" panose="020B0604020202020204" pitchFamily="34" charset="0"/>
              <a:buChar char="•"/>
            </a:pPr>
            <a:r>
              <a:rPr lang="en-US" sz="1200" kern="1200">
                <a:solidFill>
                  <a:schemeClr val="tx1"/>
                </a:solidFill>
                <a:effectLst/>
                <a:latin typeface="+mn-lt"/>
                <a:ea typeface="+mn-ea"/>
                <a:cs typeface="+mn-cs"/>
              </a:rPr>
              <a:t>She was always academically successful, but this split meant a sense of belonging in the school community was not met.</a:t>
            </a:r>
          </a:p>
          <a:p>
            <a:pPr marL="171450" indent="-171450">
              <a:buFont typeface="Arial" panose="020B0604020202020204" pitchFamily="34" charset="0"/>
              <a:buChar char="•"/>
            </a:pPr>
            <a:r>
              <a:rPr lang="en-US" sz="1200" kern="1200">
                <a:solidFill>
                  <a:schemeClr val="tx1"/>
                </a:solidFill>
                <a:effectLst/>
                <a:latin typeface="+mn-lt"/>
                <a:ea typeface="+mn-ea"/>
                <a:cs typeface="+mn-cs"/>
              </a:rPr>
              <a:t>Ultimately this tension was resolved through opportunities to engage with mentors and with a community where her two selves could be stitched together. </a:t>
            </a:r>
          </a:p>
          <a:p>
            <a:pPr marL="171450" indent="-171450">
              <a:buFont typeface="Arial" panose="020B0604020202020204" pitchFamily="34" charset="0"/>
              <a:buChar char="•"/>
            </a:pPr>
            <a:r>
              <a:rPr lang="en-US" sz="1200" kern="1200">
                <a:solidFill>
                  <a:schemeClr val="tx1"/>
                </a:solidFill>
                <a:effectLst/>
                <a:latin typeface="+mn-lt"/>
                <a:ea typeface="+mn-ea"/>
                <a:cs typeface="+mn-cs"/>
              </a:rPr>
              <a:t>She shared of governor’s school: “[F]or the first time, I felt like I could be my full self amongst my peers… I came back from that program changed, and was much more outgoing and outspoken in my senior year of high school.” </a:t>
            </a:r>
          </a:p>
          <a:p>
            <a:pPr marL="171450" indent="-171450">
              <a:buFont typeface="Arial" panose="020B0604020202020204" pitchFamily="34" charset="0"/>
              <a:buChar char="•"/>
            </a:pPr>
            <a:r>
              <a:rPr lang="en-US" sz="1200" kern="1200">
                <a:solidFill>
                  <a:schemeClr val="tx1"/>
                </a:solidFill>
                <a:effectLst/>
                <a:latin typeface="+mn-lt"/>
                <a:ea typeface="+mn-ea"/>
                <a:cs typeface="+mn-cs"/>
              </a:rPr>
              <a:t>The sense of belonging, not the traditional capacity to perform which was always part of Priyam’s story, ultimately led to fulfillment. </a:t>
            </a:r>
          </a:p>
          <a:p>
            <a:pPr marL="171450" indent="-171450">
              <a:buFont typeface="Arial" panose="020B0604020202020204" pitchFamily="34" charset="0"/>
              <a:buChar char="•"/>
            </a:pPr>
            <a:r>
              <a:rPr lang="en-US" sz="1200" kern="1200">
                <a:solidFill>
                  <a:schemeClr val="tx1"/>
                </a:solidFill>
                <a:effectLst/>
                <a:latin typeface="+mn-lt"/>
                <a:ea typeface="+mn-ea"/>
                <a:cs typeface="+mn-cs"/>
              </a:rPr>
              <a:t>Through collaboration with others of shared values and backgrounds, she was able to find the joy of mathematics and be her whole self. </a:t>
            </a:r>
          </a:p>
          <a:p>
            <a:pPr marL="171450" indent="-171450">
              <a:buFont typeface="Arial" panose="020B0604020202020204" pitchFamily="34" charset="0"/>
              <a:buChar char="•"/>
            </a:pPr>
            <a:r>
              <a:rPr lang="en-US" sz="1200" kern="1200">
                <a:solidFill>
                  <a:schemeClr val="tx1"/>
                </a:solidFill>
                <a:effectLst/>
                <a:latin typeface="+mn-lt"/>
                <a:ea typeface="+mn-ea"/>
                <a:cs typeface="+mn-cs"/>
              </a:rPr>
              <a:t>This was then reflected in how she navigated research mathematics and teaching, “Interacting with students and teaching them about my research area became one of the most fulfilling aspects of my job… I find the most meaning in mathematics through human connection and interaction.”</a:t>
            </a:r>
            <a:endParaRPr/>
          </a:p>
        </p:txBody>
      </p:sp>
    </p:spTree>
    <p:extLst>
      <p:ext uri="{BB962C8B-B14F-4D97-AF65-F5344CB8AC3E}">
        <p14:creationId xmlns:p14="http://schemas.microsoft.com/office/powerpoint/2010/main" val="175468033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737DD007-035B-F75C-F9FF-BA4A7592A388}"/>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E0E72FA9-1041-6A09-8276-0F20FA4F9F9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97301A9C-8252-55F4-0714-13EC83ADCC8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Alexander began his life being interested in games and challenging logic and puzzles from home (enjoyment of mathematics).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He contrasted this with his school experience with mathematics: “In school, the story was a little different. I always performed well in math classes, but found them repetitive and not very interesting,” a perceived institutional demotivation.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Ultimately, his interest in mathematics was reignited when he joined an after-school mathematics club where, “[T]he thrill I felt when solving a really difficult problem was something that hooked me.”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Through advice from teachers and professors, he eventually ended up in research mathematics, at times researching the mathematics of games and puzzles connecting back to his childhood interests.</a:t>
            </a:r>
            <a:endParaRPr/>
          </a:p>
        </p:txBody>
      </p:sp>
    </p:spTree>
    <p:extLst>
      <p:ext uri="{BB962C8B-B14F-4D97-AF65-F5344CB8AC3E}">
        <p14:creationId xmlns:p14="http://schemas.microsoft.com/office/powerpoint/2010/main" val="330421810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BE2DF1D8-5CC7-2174-8A36-8FA2C017C7EF}"/>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204CDF9F-72D2-B1C9-6C70-E8EBD94A157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4C1799AC-2E26-E825-AAE7-D7A7FFC5DB0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Across these stories, the mathematicians provided three variations on a storyline featuring tension between home community and the school institutional structure (whether that was demographics, mathematical content emphasis, or the rigid structure of the grading and school system).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Resolution occurred through different mechanisms, but ultimately led to reconfiguring their identity within mathematics.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Dwight’s story is one of finding ways to maintain prior identity (capacity and motivation) while navigating the instructional misalignment in school settings.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Mentorship community played a key role in expanding his view of what it could mean to be a mathematician with a traditional job.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Dwight’s storyline was not one of conforming to the perceived institutional constraints, but finding ways to exist within them in ways that aligned with his values.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Priyam’s story was that of unification via belonging. Despite a strong sense of her capacity, she expressed discomfort in the school setting narrating a split between how she operated within the school and home community.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This split was resolved via opportunity to find a different school community via opportunity and later building mentorship communities.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Alexander’s story was one where enjoyment of mathematics was found in the home socialization setting, but not in school where mathematics was not deemed as important or enjoyable.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The key transformation in this story was related to mathematical opportunity outside of school which reactivated enjoyment and motivation via a more expansive view of what mathematics could consist of. </a:t>
            </a:r>
            <a:endParaRPr/>
          </a:p>
        </p:txBody>
      </p:sp>
    </p:spTree>
    <p:extLst>
      <p:ext uri="{BB962C8B-B14F-4D97-AF65-F5344CB8AC3E}">
        <p14:creationId xmlns:p14="http://schemas.microsoft.com/office/powerpoint/2010/main" val="14925094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4FBD4096-0A12-976D-A718-C497FDFA99E2}"/>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C8CC7B44-7C2A-ED7D-22A0-61420DC2098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FEF3E515-EA10-C392-160B-C393C9893A7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Across the stories, mathematicians began with school-affirmed capacity and later met constraints from institutional norms.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Shanise, a Black woman mathematician, moved from early recognition and opportunity to qualifying-exam setbacks that prompted a shift toward process and “rough and messy” exploration.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Aris, a Black male mathematician, moved from speed-based competence and refuge in school mathematics to proofs that required valuing ideas over speed and embracing collaboration.</a:t>
            </a:r>
          </a:p>
          <a:p>
            <a:pPr marL="171450" lvl="0" indent="-171450" algn="l" rtl="0">
              <a:spcBef>
                <a:spcPts val="0"/>
              </a:spcBef>
              <a:spcAft>
                <a:spcPts val="0"/>
              </a:spcAft>
              <a:buFont typeface="Arial" panose="020B0604020202020204" pitchFamily="34" charset="0"/>
              <a:buChar char="•"/>
            </a:pPr>
            <a:endParaRPr dirty="0"/>
          </a:p>
        </p:txBody>
      </p:sp>
    </p:spTree>
    <p:extLst>
      <p:ext uri="{BB962C8B-B14F-4D97-AF65-F5344CB8AC3E}">
        <p14:creationId xmlns:p14="http://schemas.microsoft.com/office/powerpoint/2010/main" val="171038068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2A89716D-69AB-5C69-F933-E21FEF5A00EF}"/>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96F8F77C-DC16-E76A-7A44-B9166B6D1DA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40DFBD0E-DAA0-861A-52B5-9C462EF3B5E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Shanise’s story is one of motivation through recognition of her capacity and opportunities to see into the world of mathematics beyond the classroom.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She explained of her younger years that she was “excelling at mathematics” and one of her proudest moments was winning a mathematics competition.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Shanise was identified for her ability to do mathematics which opened doors for experiences like advanced courses and mathematics competitions.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The out of classroom experiences like the competition and then later mathematical research motivated Shanise into the career.</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However, once she entered her PhD program, she encountered a stumbling block when failing her qualifying exams twice, an institutional barrier.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She explained, “I felt discouraged and began to feel like I was not supposed to be in the program.”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It was at this point that Shanise realized she needed to change her approach to mathematics.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She described that this “new outlook” focused on doing her best and being okay with any outcome.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This transition is reflected in the way that she described doing mathematics now, “When I am doing mathematics and exploring a new idea, I often begin with a rough and messy outline of the idea.”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She moved from a focus on immediate external success to a view of mathematics as messy and judgment-free. </a:t>
            </a:r>
          </a:p>
          <a:p>
            <a:pPr marL="171450" lvl="0" indent="-171450" algn="l" rtl="0">
              <a:spcBef>
                <a:spcPts val="0"/>
              </a:spcBef>
              <a:spcAft>
                <a:spcPts val="0"/>
              </a:spcAft>
              <a:buFont typeface="Arial" panose="020B0604020202020204" pitchFamily="34" charset="0"/>
              <a:buChar char="•"/>
            </a:pPr>
            <a:r>
              <a:rPr lang="en-US" sz="1200" kern="1200" dirty="0">
                <a:solidFill>
                  <a:schemeClr val="tx1"/>
                </a:solidFill>
                <a:effectLst/>
                <a:latin typeface="+mn-lt"/>
                <a:ea typeface="+mn-ea"/>
                <a:cs typeface="+mn-cs"/>
              </a:rPr>
              <a:t>This reflected a shift in her appraisal of her capacity to perform and what it means to succeed in mathematics.</a:t>
            </a:r>
            <a:endParaRPr dirty="0"/>
          </a:p>
        </p:txBody>
      </p:sp>
    </p:spTree>
    <p:extLst>
      <p:ext uri="{BB962C8B-B14F-4D97-AF65-F5344CB8AC3E}">
        <p14:creationId xmlns:p14="http://schemas.microsoft.com/office/powerpoint/2010/main" val="25403763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2C6BE5D5-878B-666D-7A71-57C02FA9AB63}"/>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DB2124FF-305F-59AC-0BFC-1AC0FA39046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D15E66AB-30CF-6A77-7131-E5FB1395571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From early in his life, Aris saw school mathematics as a refuge from a tragedy-laden home life (losing both parents).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“In a whirlwind of instability, I could always rely on math to be a subject where I could solve problems and feel good about the world.”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Being “good at math” due to his speed and success at school was a major piece of his story and led to entering college as a mathematics major.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By college, he realized he wanted to join the professoriate because of his tall, Black analysis professor, about whom he whispered, “That is who I want to be.”</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Yet, when he encountered the difficult proofs found in real analysis, he found that mathematics was not what he thought.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He had to change his view of mathematics from extrinsic to intrinsic: “It’s not worth it just because the problem has been solved or major progress has been made.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It’s worth it because at that moment, you have been fundamentally changed forever.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You now KNOW something that you didn’t before.”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It was not until later when he was working with a student in a mathematical area he was less familiar with that he reflected, “If the mathematics I love is about ideas [...] Why should I care about who did the problem fastest? I am excited to learn some new ideas from my student and drop my ego as we dive into this new area.”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He strives to support others to feel included in mathematics, regardless of how quickly they may be able to solve a problem.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In Aris’s story, we observe that his path was not struggle free, and when his image of mathematics was perturbed, it was not a “magic” moment but rather a tension that had to be confronted and resolved at different points.</a:t>
            </a:r>
            <a:endParaRPr/>
          </a:p>
        </p:txBody>
      </p:sp>
    </p:spTree>
    <p:extLst>
      <p:ext uri="{BB962C8B-B14F-4D97-AF65-F5344CB8AC3E}">
        <p14:creationId xmlns:p14="http://schemas.microsoft.com/office/powerpoint/2010/main" val="23369414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0"/>
        <p:cNvGrpSpPr/>
        <p:nvPr/>
      </p:nvGrpSpPr>
      <p:grpSpPr>
        <a:xfrm>
          <a:off x="0" y="0"/>
          <a:ext cx="0" cy="0"/>
          <a:chOff x="0" y="0"/>
          <a:chExt cx="0" cy="0"/>
        </a:xfrm>
      </p:grpSpPr>
      <p:sp>
        <p:nvSpPr>
          <p:cNvPr id="8901" name="Google Shape;8901;gef67f4b40f_0_2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2" name="Google Shape;8902;gef67f4b40f_0_2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8C96260D-EB6A-C230-72E2-EBED411FA46D}"/>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B1EF1420-49E8-F835-A9B3-9FA858FB9D5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37DB8980-F442-CB31-71F1-BCF059FA0FF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These stories reflect individual mathematical identity linked with school community recognition (informed by sociohistorical merit narratives) which is eventually challenged as institutional constraints shift (e.g., qualifying exams, nature of the mathematical content).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The mathematicians had to reconfigure their image of mathematics and mathematical success necessitating a shift in how they viewed their capacity and engagement in new mathematical strategies to return enjoyment in mathematics.</a:t>
            </a:r>
            <a:endParaRPr/>
          </a:p>
        </p:txBody>
      </p:sp>
    </p:spTree>
    <p:extLst>
      <p:ext uri="{BB962C8B-B14F-4D97-AF65-F5344CB8AC3E}">
        <p14:creationId xmlns:p14="http://schemas.microsoft.com/office/powerpoint/2010/main" val="21259563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F7914353-FCB7-58D8-1A46-71A2BBA4AD66}"/>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1CB2456C-5229-5E08-688F-897FB4F6107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28020F9A-F653-CC76-C384-CD0010CA99A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Across the stories, mathematicians confronted institutional isolation and rebuilt belonging through work and mentorship communities.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Rebecca, a Pacific Islander woman mathematician, faced discouragement from family and departments before finding joy with a cohort of women of color and creating mentorship opportunities for others.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Pamela, a Latina mathematician, navigated underrepresentation and imposter feelings, later finding a highly collaborative department that restored joy even as representation gaps persisted.</a:t>
            </a:r>
          </a:p>
          <a:p>
            <a:pPr marL="171450" lvl="0" indent="-171450" algn="l" rtl="0">
              <a:spcBef>
                <a:spcPts val="0"/>
              </a:spcBef>
              <a:spcAft>
                <a:spcPts val="0"/>
              </a:spcAft>
              <a:buFont typeface="Arial" panose="020B0604020202020204" pitchFamily="34" charset="0"/>
              <a:buChar char="•"/>
            </a:pPr>
            <a:endParaRPr dirty="0"/>
          </a:p>
        </p:txBody>
      </p:sp>
    </p:spTree>
    <p:extLst>
      <p:ext uri="{BB962C8B-B14F-4D97-AF65-F5344CB8AC3E}">
        <p14:creationId xmlns:p14="http://schemas.microsoft.com/office/powerpoint/2010/main" val="148703065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BB727443-3378-AC38-8145-9F00B93DBAB2}"/>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3F22CC7B-9477-3051-142A-84572401125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41C36BC5-45D8-32B5-B5AA-03E89C1D69C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Rebecca’s story is about facing many struggles and lacking support, but then how building community provided the key joys needed to embrace her mathematical identity. </a:t>
            </a:r>
          </a:p>
          <a:p>
            <a:pPr marL="171450" indent="-171450">
              <a:buFont typeface="Arial" panose="020B0604020202020204" pitchFamily="34" charset="0"/>
              <a:buChar char="•"/>
            </a:pPr>
            <a:r>
              <a:rPr lang="en-US" sz="1200" kern="1200">
                <a:solidFill>
                  <a:schemeClr val="tx1"/>
                </a:solidFill>
                <a:effectLst/>
                <a:latin typeface="+mn-lt"/>
                <a:ea typeface="+mn-ea"/>
                <a:cs typeface="+mn-cs"/>
              </a:rPr>
              <a:t>While she always excelled at mathematics and enjoyed it, neither her parents (who wanted her to become a doctor) nor the larger mathematics departments she was a part of encouraged her studies, often leaving her feeling alone and distant from others. </a:t>
            </a:r>
          </a:p>
          <a:p>
            <a:pPr marL="171450" indent="-171450">
              <a:buFont typeface="Arial" panose="020B0604020202020204" pitchFamily="34" charset="0"/>
              <a:buChar char="•"/>
            </a:pPr>
            <a:r>
              <a:rPr lang="en-US" sz="1200" kern="1200">
                <a:solidFill>
                  <a:schemeClr val="tx1"/>
                </a:solidFill>
                <a:effectLst/>
                <a:latin typeface="+mn-lt"/>
                <a:ea typeface="+mn-ea"/>
                <a:cs typeface="+mn-cs"/>
              </a:rPr>
              <a:t>“I struggled in many of my classes and there was very little support outside of the few friendly faces among the graduate students.” </a:t>
            </a:r>
          </a:p>
          <a:p>
            <a:pPr marL="171450" indent="-171450">
              <a:buFont typeface="Arial" panose="020B0604020202020204" pitchFamily="34" charset="0"/>
              <a:buChar char="•"/>
            </a:pPr>
            <a:r>
              <a:rPr lang="en-US" sz="1200" kern="1200">
                <a:solidFill>
                  <a:schemeClr val="tx1"/>
                </a:solidFill>
                <a:effectLst/>
                <a:latin typeface="+mn-lt"/>
                <a:ea typeface="+mn-ea"/>
                <a:cs typeface="+mn-cs"/>
              </a:rPr>
              <a:t>When Rebecca was in graduate school, her father passed away, and she took a leave of absence. </a:t>
            </a:r>
          </a:p>
          <a:p>
            <a:pPr marL="171450" indent="-171450">
              <a:buFont typeface="Arial" panose="020B0604020202020204" pitchFamily="34" charset="0"/>
              <a:buChar char="•"/>
            </a:pPr>
            <a:r>
              <a:rPr lang="en-US" sz="1200" kern="1200">
                <a:solidFill>
                  <a:schemeClr val="tx1"/>
                </a:solidFill>
                <a:effectLst/>
                <a:latin typeface="+mn-lt"/>
                <a:ea typeface="+mn-ea"/>
                <a:cs typeface="+mn-cs"/>
              </a:rPr>
              <a:t>At that point, no one from the mathematics department reached out, and her mother continued to discourage mathematical study. </a:t>
            </a:r>
          </a:p>
          <a:p>
            <a:pPr marL="171450" indent="-171450">
              <a:buFont typeface="Arial" panose="020B0604020202020204" pitchFamily="34" charset="0"/>
              <a:buChar char="•"/>
            </a:pPr>
            <a:r>
              <a:rPr lang="en-US" sz="1200" kern="1200">
                <a:solidFill>
                  <a:schemeClr val="tx1"/>
                </a:solidFill>
                <a:effectLst/>
                <a:latin typeface="+mn-lt"/>
                <a:ea typeface="+mn-ea"/>
                <a:cs typeface="+mn-cs"/>
              </a:rPr>
              <a:t>She explained, “My confidence was shattered, but this nagging little thought kept creeping in. I should at least finish my master’s degree to have something to show for all that time and effort.”</a:t>
            </a:r>
          </a:p>
          <a:p>
            <a:pPr marL="171450" indent="-171450">
              <a:buFont typeface="Arial" panose="020B0604020202020204" pitchFamily="34" charset="0"/>
              <a:buChar char="•"/>
            </a:pPr>
            <a:r>
              <a:rPr lang="en-US" sz="1200" kern="1200">
                <a:solidFill>
                  <a:schemeClr val="tx1"/>
                </a:solidFill>
                <a:effectLst/>
                <a:latin typeface="+mn-lt"/>
                <a:ea typeface="+mn-ea"/>
                <a:cs typeface="+mn-cs"/>
              </a:rPr>
              <a:t>It was only through a few key people who provided her opportunities for mentorship and collaboration that she ultimately continued in the field, such as a professor who had her TA for a program in Puerto Rico. </a:t>
            </a:r>
          </a:p>
          <a:p>
            <a:pPr marL="171450" indent="-171450">
              <a:buFont typeface="Arial" panose="020B0604020202020204" pitchFamily="34" charset="0"/>
              <a:buChar char="•"/>
            </a:pPr>
            <a:r>
              <a:rPr lang="en-US" sz="1200" kern="1200">
                <a:solidFill>
                  <a:schemeClr val="tx1"/>
                </a:solidFill>
                <a:effectLst/>
                <a:latin typeface="+mn-lt"/>
                <a:ea typeface="+mn-ea"/>
                <a:cs typeface="+mn-cs"/>
              </a:rPr>
              <a:t>Rebecca was driven to create similar opportunities for students with backgrounds similar to herself (such as creating a Research Experience for Undergraduates (REU) program for Pacific Islanders and Indigenous students), and it was the drive to build these mentorship communities that kept her in mathematics despite setbacks. </a:t>
            </a:r>
          </a:p>
          <a:p>
            <a:pPr marL="171450" indent="-171450">
              <a:buFont typeface="Arial" panose="020B0604020202020204" pitchFamily="34" charset="0"/>
              <a:buChar char="•"/>
            </a:pPr>
            <a:r>
              <a:rPr lang="en-US" sz="1200" kern="1200">
                <a:solidFill>
                  <a:schemeClr val="tx1"/>
                </a:solidFill>
                <a:effectLst/>
                <a:latin typeface="+mn-lt"/>
                <a:ea typeface="+mn-ea"/>
                <a:cs typeface="+mn-cs"/>
              </a:rPr>
              <a:t>When she again felt isolated as a professor, she only returned to the joy of mathematics by finding her work community with other women of color mathematicians: “It still brings tears of joy to my eyes… it was the first time I truly felt like an honest-to-goodness mathematician, working on some very cool math with some very cool people.”</a:t>
            </a:r>
          </a:p>
        </p:txBody>
      </p:sp>
    </p:spTree>
    <p:extLst>
      <p:ext uri="{BB962C8B-B14F-4D97-AF65-F5344CB8AC3E}">
        <p14:creationId xmlns:p14="http://schemas.microsoft.com/office/powerpoint/2010/main" val="327071808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C596D498-594E-8634-DC9D-BB91F5301B88}"/>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2D26F3BB-3A81-EE2C-7E23-FDFC56244F8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9E4AEB3A-5D25-DA7D-16D6-CE3A4BF0B3A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Pamela’s story reveals the complicated ways that community and sense of belonging interact. </a:t>
            </a:r>
          </a:p>
          <a:p>
            <a:pPr marL="171450" indent="-171450">
              <a:buFont typeface="Arial" panose="020B0604020202020204" pitchFamily="34" charset="0"/>
              <a:buChar char="•"/>
            </a:pPr>
            <a:r>
              <a:rPr lang="en-US" sz="1200" kern="1200">
                <a:solidFill>
                  <a:schemeClr val="tx1"/>
                </a:solidFill>
                <a:effectLst/>
                <a:latin typeface="+mn-lt"/>
                <a:ea typeface="+mn-ea"/>
                <a:cs typeface="+mn-cs"/>
              </a:rPr>
              <a:t>Pamela did not see herself reflected in the professoriate either locally or more globally in who becomes mathematicians. </a:t>
            </a:r>
          </a:p>
          <a:p>
            <a:pPr marL="171450" indent="-171450">
              <a:buFont typeface="Arial" panose="020B0604020202020204" pitchFamily="34" charset="0"/>
              <a:buChar char="•"/>
            </a:pPr>
            <a:r>
              <a:rPr lang="en-US" sz="1200" kern="1200">
                <a:solidFill>
                  <a:schemeClr val="tx1"/>
                </a:solidFill>
                <a:effectLst/>
                <a:latin typeface="+mn-lt"/>
                <a:ea typeface="+mn-ea"/>
                <a:cs typeface="+mn-cs"/>
              </a:rPr>
              <a:t>She reflected that she is “one of the few in a room who is not part of the dominant group in mathematics: male and white.” </a:t>
            </a:r>
          </a:p>
          <a:p>
            <a:pPr marL="171450" indent="-171450">
              <a:buFont typeface="Arial" panose="020B0604020202020204" pitchFamily="34" charset="0"/>
              <a:buChar char="•"/>
            </a:pPr>
            <a:r>
              <a:rPr lang="en-US" sz="1200" kern="1200">
                <a:solidFill>
                  <a:schemeClr val="tx1"/>
                </a:solidFill>
                <a:effectLst/>
                <a:latin typeface="+mn-lt"/>
                <a:ea typeface="+mn-ea"/>
                <a:cs typeface="+mn-cs"/>
              </a:rPr>
              <a:t>She further reflected that she still has “imposter syndrome” despite her CV, and “that feeling is often triggered because I did not see myself reflected in those who I considered mathematicians: my teachers and professors.” </a:t>
            </a:r>
          </a:p>
          <a:p>
            <a:pPr marL="171450" indent="-171450">
              <a:buFont typeface="Arial" panose="020B0604020202020204" pitchFamily="34" charset="0"/>
              <a:buChar char="•"/>
            </a:pPr>
            <a:r>
              <a:rPr lang="en-US" sz="1200" kern="1200">
                <a:solidFill>
                  <a:schemeClr val="tx1"/>
                </a:solidFill>
                <a:effectLst/>
                <a:latin typeface="+mn-lt"/>
                <a:ea typeface="+mn-ea"/>
                <a:cs typeface="+mn-cs"/>
              </a:rPr>
              <a:t>Similar to Rebecca, she often found herself isolated in school and her job feeling like she did not belong.</a:t>
            </a:r>
          </a:p>
          <a:p>
            <a:pPr marL="171450" indent="-171450">
              <a:buFont typeface="Arial" panose="020B0604020202020204" pitchFamily="34" charset="0"/>
              <a:buChar char="•"/>
            </a:pPr>
            <a:r>
              <a:rPr lang="en-US" sz="1200" kern="1200">
                <a:solidFill>
                  <a:schemeClr val="tx1"/>
                </a:solidFill>
                <a:effectLst/>
                <a:latin typeface="+mn-lt"/>
                <a:ea typeface="+mn-ea"/>
                <a:cs typeface="+mn-cs"/>
              </a:rPr>
              <a:t>The thread that kept her involved in mathematics was the communities she found and built including the student community in graduate school, community she built with students as a professor, and ultimately finding a department where she could be in community with both students and colleagues. </a:t>
            </a:r>
          </a:p>
          <a:p>
            <a:pPr marL="171450" indent="-171450">
              <a:buFont typeface="Arial" panose="020B0604020202020204" pitchFamily="34" charset="0"/>
              <a:buChar char="•"/>
            </a:pPr>
            <a:r>
              <a:rPr lang="en-US" sz="1200" kern="1200">
                <a:solidFill>
                  <a:schemeClr val="tx1"/>
                </a:solidFill>
                <a:effectLst/>
                <a:latin typeface="+mn-lt"/>
                <a:ea typeface="+mn-ea"/>
                <a:cs typeface="+mn-cs"/>
              </a:rPr>
              <a:t>“In my current position, I feel so much joy in doing mathematics [...] [A] really collaborative department means we talk a lot about math, we are not scared to try new things, we all feel responsible for learning and helping each other learn and grow.” </a:t>
            </a:r>
          </a:p>
          <a:p>
            <a:pPr marL="171450" indent="-171450">
              <a:buFont typeface="Arial" panose="020B0604020202020204" pitchFamily="34" charset="0"/>
              <a:buChar char="•"/>
            </a:pPr>
            <a:r>
              <a:rPr lang="en-US" sz="1200" kern="1200">
                <a:solidFill>
                  <a:schemeClr val="tx1"/>
                </a:solidFill>
                <a:effectLst/>
                <a:latin typeface="+mn-lt"/>
                <a:ea typeface="+mn-ea"/>
                <a:cs typeface="+mn-cs"/>
              </a:rPr>
              <a:t>Local community returned the joy to doing mathematics, but also left imposter-syndrome tensions unresolved in the absence of broader representation.</a:t>
            </a:r>
          </a:p>
        </p:txBody>
      </p:sp>
    </p:spTree>
    <p:extLst>
      <p:ext uri="{BB962C8B-B14F-4D97-AF65-F5344CB8AC3E}">
        <p14:creationId xmlns:p14="http://schemas.microsoft.com/office/powerpoint/2010/main" val="27291928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C320B438-85B1-5AE7-DBAE-B6DDCBD18BDB}"/>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6721C9B2-8E98-188F-D5E7-08366E6B110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96EB022E-3589-E6E3-8048-18321C55F68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The overarching storyline is moving from institutional isolation to building institutional spaces where work and mentorship communities served to re-stabilize identity.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The mathematicians had slight variations on this theme with Rebecca’s focus on a lack of support as part of the school institution while Pamela reflected on representation more broadly in her school and work institutions.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In both cases, mentorship and collaborative work communities supported enjoyment in mathematics.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Although, sociohistorical representation gaps sustained imposter tension with Pamela. </a:t>
            </a:r>
            <a:endParaRPr/>
          </a:p>
        </p:txBody>
      </p:sp>
    </p:spTree>
    <p:extLst>
      <p:ext uri="{BB962C8B-B14F-4D97-AF65-F5344CB8AC3E}">
        <p14:creationId xmlns:p14="http://schemas.microsoft.com/office/powerpoint/2010/main" val="27100645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78E53373-EB3A-E896-5E72-CA598F802205}"/>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C4D020B9-1F2A-CDF5-E552-31AFE7A79E8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16FA3B8D-9BA5-02F2-23E8-589EA5C1B1C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The stories we shared above all reflect divergences from the life-course narrative whether related to success in school, the appeal of academic mathematics, the linearity of becoming a professor, or the ways mathematics is done and experienced.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Yet elements of the life-course storyline remain, such as the immediate success some mathematicians found in early schooling. </a:t>
            </a:r>
            <a:endParaRPr/>
          </a:p>
        </p:txBody>
      </p:sp>
    </p:spTree>
    <p:extLst>
      <p:ext uri="{BB962C8B-B14F-4D97-AF65-F5344CB8AC3E}">
        <p14:creationId xmlns:p14="http://schemas.microsoft.com/office/powerpoint/2010/main" val="30884663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77ACC758-5264-DCD8-1201-075229CE860E}"/>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828284F7-6750-1A3F-81CA-181AEB492EF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091F7639-28C5-CD85-E9C9-A7AD29365BC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A final story, Edna’s, who self-described as a Black and Chinese American woman, followed this arc closely, with strong motivation and enjoyment of mathematics from an early age.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Relative cross-layer coherence (individual, community, institution) supported a linear path where she believed that, “my identity and my upbringing helped me develop this sense of self.”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However, she also acknowledged sociohistorical master narratives and strategically contested them through outreach and intentional role modeling extending her identity from rooted in capacity to also change agent.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We include this story to underscore that narratives of success can also involve engaging in much of the same master narrative as non-</a:t>
            </a:r>
            <a:r>
              <a:rPr lang="en-US" sz="1200" kern="1200" err="1">
                <a:solidFill>
                  <a:schemeClr val="tx1"/>
                </a:solidFill>
                <a:effectLst/>
                <a:latin typeface="+mn-lt"/>
                <a:ea typeface="+mn-ea"/>
                <a:cs typeface="+mn-cs"/>
              </a:rPr>
              <a:t>marginalised</a:t>
            </a:r>
            <a:r>
              <a:rPr lang="en-US" sz="1200" kern="1200">
                <a:solidFill>
                  <a:schemeClr val="tx1"/>
                </a:solidFill>
                <a:effectLst/>
                <a:latin typeface="+mn-lt"/>
                <a:ea typeface="+mn-ea"/>
                <a:cs typeface="+mn-cs"/>
              </a:rPr>
              <a:t> mathematicians.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However, even in a “straight-path” storyline, there is awareness of difference and an active stance toward challenging assumptions about who is capable of doing mathematics.</a:t>
            </a:r>
          </a:p>
          <a:p>
            <a:pPr marL="171450" lvl="0" indent="-171450" algn="l" rtl="0">
              <a:spcBef>
                <a:spcPts val="0"/>
              </a:spcBef>
              <a:spcAft>
                <a:spcPts val="0"/>
              </a:spcAft>
              <a:buFont typeface="Arial" panose="020B0604020202020204" pitchFamily="34" charset="0"/>
              <a:buChar char="•"/>
            </a:pPr>
            <a:endParaRPr/>
          </a:p>
        </p:txBody>
      </p:sp>
    </p:spTree>
    <p:extLst>
      <p:ext uri="{BB962C8B-B14F-4D97-AF65-F5344CB8AC3E}">
        <p14:creationId xmlns:p14="http://schemas.microsoft.com/office/powerpoint/2010/main" val="415521616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6F4E3265-9592-E95E-4A00-43D50A455087}"/>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E28A6E4B-1C72-DBAD-2190-0A6C804417A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EA1F13BD-DAD2-1CC3-AE75-1EBBB2400CC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077680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92B52033-6879-8BD6-73B9-BB7D3B486BA6}"/>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25FEC2B6-6DAF-ADDB-379C-506EE31F9CC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79934227-33B2-A21A-8AC7-CC74CF727C9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The “importance of mathematics” code emphasizes instrumental or extrinsic value.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We add a second code to capture emotions and the joy of mathematics, which were salient in the mathematicians’ stories.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This aligns with McGee’s (2015) robust mathematics identity, in which one “defines oneself by enjoying and embracing the mathematics” (p. 605).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From a dominant narrative perspective, this counters the common myth that “mathematics is dry, it does not leave room for feelings”.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In our stories, joy in mathematics was typically preceded by some transformation. Some contrasted enjoyment of mathematics with their academic experiences, decoupling mathematics from school settings; others described shifting away from speed and correctness toward doing “one’s best” and letting go of “ego.”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While others found joy only when finding community. In all cases, enjoyment seemed to support the authors’ narration of themselves as doers of mathematics and what that means to be successful in mathematics.</a:t>
            </a:r>
          </a:p>
          <a:p>
            <a:pPr marL="171450" lvl="0" indent="-171450" algn="l" rtl="0">
              <a:spcBef>
                <a:spcPts val="0"/>
              </a:spcBef>
              <a:spcAft>
                <a:spcPts val="0"/>
              </a:spcAft>
              <a:buFont typeface="Arial" panose="020B0604020202020204" pitchFamily="34" charset="0"/>
              <a:buChar char="•"/>
            </a:pPr>
            <a:endParaRPr/>
          </a:p>
        </p:txBody>
      </p:sp>
    </p:spTree>
    <p:extLst>
      <p:ext uri="{BB962C8B-B14F-4D97-AF65-F5344CB8AC3E}">
        <p14:creationId xmlns:p14="http://schemas.microsoft.com/office/powerpoint/2010/main" val="140875587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43CB7678-95DC-F46E-3713-C27E4A8C5D5A}"/>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D7894A66-2ABD-B90F-6168-FBC65524F73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25305CDC-EDEE-E51A-80D7-D30A665AAEC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We expand Larnell’s (2016) community category to specify different types of communities.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While Larnell attends to home and school, our narratives show that work and mentorship communities become pivotal as mathematicians take on professorial roles.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The enduring myth of isolated mathematical work and individualism contrasts with evidence of collaboration; our stories include both isolation and collaboration, with work/mentorship communities often decisive.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Community and collaboration fueled joy and belonging; particular people countered dehumanized views of mathematics.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a:solidFill>
                  <a:schemeClr val="tx1"/>
                </a:solidFill>
                <a:effectLst/>
                <a:latin typeface="+mn-lt"/>
                <a:ea typeface="+mn-ea"/>
                <a:cs typeface="+mn-cs"/>
              </a:rPr>
              <a:t>Authors not only found mentors but also became mentors, consistent with McGee and Martin’s (2011b) “change agent” role. Here, mathematical identity ties not only to prior experiences but also to efforts to reshape the academic institutions toward greater inclusivity.</a:t>
            </a:r>
          </a:p>
          <a:p>
            <a:pPr marL="171450" lvl="0" indent="-171450" algn="l" rtl="0">
              <a:spcBef>
                <a:spcPts val="0"/>
              </a:spcBef>
              <a:spcAft>
                <a:spcPts val="0"/>
              </a:spcAft>
              <a:buFont typeface="Arial" panose="020B0604020202020204" pitchFamily="34" charset="0"/>
              <a:buChar char="•"/>
            </a:pPr>
            <a:endParaRPr/>
          </a:p>
        </p:txBody>
      </p:sp>
    </p:spTree>
    <p:extLst>
      <p:ext uri="{BB962C8B-B14F-4D97-AF65-F5344CB8AC3E}">
        <p14:creationId xmlns:p14="http://schemas.microsoft.com/office/powerpoint/2010/main" val="8125882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p:cNvGrpSpPr/>
        <p:nvPr/>
      </p:nvGrpSpPr>
      <p:grpSpPr>
        <a:xfrm>
          <a:off x="0" y="0"/>
          <a:ext cx="0" cy="0"/>
          <a:chOff x="0" y="0"/>
          <a:chExt cx="0" cy="0"/>
        </a:xfrm>
      </p:grpSpPr>
      <p:sp>
        <p:nvSpPr>
          <p:cNvPr id="8881" name="Google Shape;8881;gf22deb5b02_0_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64C1D713-C03E-70DB-EC3C-EFD3AFFD127F}"/>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034C23F1-7111-C7EF-825B-82308E98C74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5CDF9172-BB42-96E0-64B2-659C3334B1E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The full story arcs of these mathematicians were rooted in early successes, multiple identity evolutions, and, ultimately, a turn toward change agency.</a:t>
            </a:r>
          </a:p>
          <a:p>
            <a:pPr marL="171450" indent="-171450">
              <a:buFont typeface="Arial" panose="020B0604020202020204" pitchFamily="34" charset="0"/>
              <a:buChar char="•"/>
            </a:pPr>
            <a:r>
              <a:rPr lang="en-US" sz="1200" kern="1200">
                <a:solidFill>
                  <a:schemeClr val="tx1"/>
                </a:solidFill>
                <a:effectLst/>
                <a:latin typeface="+mn-lt"/>
                <a:ea typeface="+mn-ea"/>
                <a:cs typeface="+mn-cs"/>
              </a:rPr>
              <a:t>These narratives are not a census of all pathways into mathematics; rather, they surface empirically grounded archetypes that move beyond the familiar “life-course” myth and broaden what counts as a mathematician’s trajectory. </a:t>
            </a:r>
          </a:p>
          <a:p>
            <a:pPr marL="171450" indent="-171450">
              <a:buFont typeface="Arial" panose="020B0604020202020204" pitchFamily="34" charset="0"/>
              <a:buChar char="•"/>
            </a:pPr>
            <a:r>
              <a:rPr lang="en-US" sz="1200" kern="1200">
                <a:solidFill>
                  <a:schemeClr val="tx1"/>
                </a:solidFill>
                <a:effectLst/>
                <a:latin typeface="+mn-lt"/>
                <a:ea typeface="+mn-ea"/>
                <a:cs typeface="+mn-cs"/>
              </a:rPr>
              <a:t>The stories in this study resonate with literature on struggle and exit from mathematics across the undergraduate, graduate, and professorial stages such as isolation and individualism (Herzig, 2004; 2010; McNeill &amp; Jefferson, 2024; Sumpter, 2023), challenges to sense of mathematical competency (</a:t>
            </a:r>
            <a:r>
              <a:rPr lang="en-US" sz="1200" kern="1200" err="1">
                <a:solidFill>
                  <a:schemeClr val="tx1"/>
                </a:solidFill>
                <a:effectLst/>
                <a:latin typeface="+mn-lt"/>
                <a:ea typeface="+mn-ea"/>
                <a:cs typeface="+mn-cs"/>
              </a:rPr>
              <a:t>Lubienski</a:t>
            </a:r>
            <a:r>
              <a:rPr lang="en-US" sz="1200" kern="1200">
                <a:solidFill>
                  <a:schemeClr val="tx1"/>
                </a:solidFill>
                <a:effectLst/>
                <a:latin typeface="+mn-lt"/>
                <a:ea typeface="+mn-ea"/>
                <a:cs typeface="+mn-cs"/>
              </a:rPr>
              <a:t> &amp; Pinheiro, 2020; </a:t>
            </a:r>
            <a:r>
              <a:rPr lang="en-US" sz="1200" kern="1200" err="1">
                <a:solidFill>
                  <a:schemeClr val="tx1"/>
                </a:solidFill>
                <a:effectLst/>
                <a:latin typeface="+mn-lt"/>
                <a:ea typeface="+mn-ea"/>
                <a:cs typeface="+mn-cs"/>
              </a:rPr>
              <a:t>Lahdenperä</a:t>
            </a:r>
            <a:r>
              <a:rPr lang="en-US" sz="1200" kern="1200">
                <a:solidFill>
                  <a:schemeClr val="tx1"/>
                </a:solidFill>
                <a:effectLst/>
                <a:latin typeface="+mn-lt"/>
                <a:ea typeface="+mn-ea"/>
                <a:cs typeface="+mn-cs"/>
              </a:rPr>
              <a:t> &amp; Nieminen, 2020; Ward-Penny et al., 2011), and pressures to perform in ways that feel disingenuous to belong (Joseph, 2012; McGee &amp; Martin, 2011b). </a:t>
            </a:r>
          </a:p>
          <a:p>
            <a:pPr marL="171450" indent="-171450">
              <a:buFont typeface="Arial" panose="020B0604020202020204" pitchFamily="34" charset="0"/>
              <a:buChar char="•"/>
            </a:pPr>
            <a:r>
              <a:rPr lang="en-US" sz="1200" kern="1200">
                <a:solidFill>
                  <a:schemeClr val="tx1"/>
                </a:solidFill>
                <a:effectLst/>
                <a:latin typeface="+mn-lt"/>
                <a:ea typeface="+mn-ea"/>
                <a:cs typeface="+mn-cs"/>
              </a:rPr>
              <a:t>Yet, our narratives move past a persistence/attrition plot. </a:t>
            </a:r>
          </a:p>
          <a:p>
            <a:pPr marL="171450" indent="-171450">
              <a:buFont typeface="Arial" panose="020B0604020202020204" pitchFamily="34" charset="0"/>
              <a:buChar char="•"/>
            </a:pPr>
            <a:r>
              <a:rPr lang="en-US" sz="1200" kern="1200">
                <a:solidFill>
                  <a:schemeClr val="tx1"/>
                </a:solidFill>
                <a:effectLst/>
                <a:latin typeface="+mn-lt"/>
                <a:ea typeface="+mn-ea"/>
                <a:cs typeface="+mn-cs"/>
              </a:rPr>
              <a:t>The focus is less on enduring barriers and more on ways socialization leads to transformation where the mathematicians transformed their ideas of mathematics but also acted to transform their spaces. </a:t>
            </a:r>
          </a:p>
          <a:p>
            <a:pPr marL="171450" indent="-171450">
              <a:buFont typeface="Arial" panose="020B0604020202020204" pitchFamily="34" charset="0"/>
              <a:buChar char="•"/>
            </a:pPr>
            <a:r>
              <a:rPr lang="en-US" sz="1200" kern="1200">
                <a:solidFill>
                  <a:schemeClr val="tx1"/>
                </a:solidFill>
                <a:effectLst/>
                <a:latin typeface="+mn-lt"/>
                <a:ea typeface="+mn-ea"/>
                <a:cs typeface="+mn-cs"/>
              </a:rPr>
              <a:t>Communities were built, identities were reconciled, and what it means to be “good at mathematics” was conceived toward process, collaboration, and curiosity.</a:t>
            </a:r>
          </a:p>
        </p:txBody>
      </p:sp>
    </p:spTree>
    <p:extLst>
      <p:ext uri="{BB962C8B-B14F-4D97-AF65-F5344CB8AC3E}">
        <p14:creationId xmlns:p14="http://schemas.microsoft.com/office/powerpoint/2010/main" val="192436374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1942FF0B-217E-FC72-60E8-44DFAF75A5DD}"/>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93103BF7-A763-D861-C24B-5EAB23095B5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0F64EDDE-AC21-9088-D5DF-93BAE36D61D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We also note that we entered this project assuming gender, racial, and mathematical identities are intertwined and employed Larnell’s (2016) lens developed with Black Americans, recognizing that systemic racism permeates mathematical socialization.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At the same time, the authors’ stories did not directly emphasize the racialized and gendered aggressions typical in persistence accounts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We do not read this as an absence of such experiences but as a reflection of the pedagogical intentions of these stories.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For a target audience of undergraduate majors, participants foregrounded more universal themes of struggle and joy. For that reason, our results focused on these storylines.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However, intersections of race and gender with mathematical identity were still consequential.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For example, Priyam recalled </a:t>
            </a:r>
            <a:r>
              <a:rPr lang="en-US" sz="1200" kern="1200" dirty="0" err="1">
                <a:solidFill>
                  <a:schemeClr val="tx1"/>
                </a:solidFill>
                <a:effectLst/>
                <a:latin typeface="+mn-lt"/>
                <a:ea typeface="+mn-ea"/>
                <a:cs typeface="+mn-cs"/>
              </a:rPr>
              <a:t>signalling</a:t>
            </a:r>
            <a:r>
              <a:rPr lang="en-US" sz="1200" kern="1200" dirty="0">
                <a:solidFill>
                  <a:schemeClr val="tx1"/>
                </a:solidFill>
                <a:effectLst/>
                <a:latin typeface="+mn-lt"/>
                <a:ea typeface="+mn-ea"/>
                <a:cs typeface="+mn-cs"/>
              </a:rPr>
              <a:t> that she did not belong, Pamela discussed imposter syndrome and representation gaps, Aris described the impact of seeing Black male professors, and Rebecca discussed the power of collaborating with women.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Furthermore, many narratives culminated in mentoring and role model aims, a theme in </a:t>
            </a:r>
            <a:r>
              <a:rPr lang="en-US" sz="1200" kern="1200" dirty="0" err="1">
                <a:solidFill>
                  <a:schemeClr val="tx1"/>
                </a:solidFill>
                <a:effectLst/>
                <a:latin typeface="+mn-lt"/>
                <a:ea typeface="+mn-ea"/>
                <a:cs typeface="+mn-cs"/>
              </a:rPr>
              <a:t>counterstories</a:t>
            </a:r>
            <a:endParaRPr dirty="0"/>
          </a:p>
        </p:txBody>
      </p:sp>
    </p:spTree>
    <p:extLst>
      <p:ext uri="{BB962C8B-B14F-4D97-AF65-F5344CB8AC3E}">
        <p14:creationId xmlns:p14="http://schemas.microsoft.com/office/powerpoint/2010/main" val="167230050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F96D5692-E49A-8594-2CA3-192FC6AE6EDC}"/>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2C6C543C-64A1-D437-1438-1613A06F99A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9FAC3C8A-E90E-12F8-AAEC-F68FDEB5B5F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The stories of these mathematicians were shaped by the particular structural inequities in the United States, but we conjecture the mathematical journeys of mathematicians from other countries would provide similar images based on gendered inequities, ethnic backgrounds and certainly the universal role of class and how it shapes opportunities in mathematics. </a:t>
            </a:r>
          </a:p>
          <a:p>
            <a:pPr marL="171450" indent="-171450">
              <a:buFont typeface="Arial" panose="020B0604020202020204" pitchFamily="34" charset="0"/>
              <a:buChar char="•"/>
            </a:pPr>
            <a:r>
              <a:rPr lang="en-US" sz="1200" kern="1200">
                <a:solidFill>
                  <a:schemeClr val="tx1"/>
                </a:solidFill>
                <a:effectLst/>
                <a:latin typeface="+mn-lt"/>
                <a:ea typeface="+mn-ea"/>
                <a:cs typeface="+mn-cs"/>
              </a:rPr>
              <a:t>Furthermore, navigating identity across contexts, transforming ideas about mathematics, and building community are likely to be salient across cultures in the context of stories of learning and doing mathematics from childhood to the mathematics Ph.D. </a:t>
            </a:r>
          </a:p>
          <a:p>
            <a:pPr marL="171450" indent="-171450">
              <a:buFont typeface="Arial" panose="020B0604020202020204" pitchFamily="34" charset="0"/>
              <a:buChar char="•"/>
            </a:pPr>
            <a:r>
              <a:rPr lang="en-US" sz="1200" kern="1200">
                <a:solidFill>
                  <a:schemeClr val="tx1"/>
                </a:solidFill>
                <a:effectLst/>
                <a:latin typeface="+mn-lt"/>
                <a:ea typeface="+mn-ea"/>
                <a:cs typeface="+mn-cs"/>
              </a:rPr>
              <a:t>However, as seen in Zhou’s (2014) study, different cultural backgrounds and narratives are likely to cause different tensions and expectations. That is, we suspect the specifics of these storylines are likely to be different depending on context.</a:t>
            </a:r>
          </a:p>
          <a:p>
            <a:pPr marL="171450" indent="-171450">
              <a:buFont typeface="Arial" panose="020B0604020202020204" pitchFamily="34" charset="0"/>
              <a:buChar char="•"/>
            </a:pPr>
            <a:r>
              <a:rPr lang="en-US" sz="1200" kern="1200">
                <a:solidFill>
                  <a:schemeClr val="tx1"/>
                </a:solidFill>
                <a:effectLst/>
                <a:latin typeface="+mn-lt"/>
                <a:ea typeface="+mn-ea"/>
                <a:cs typeface="+mn-cs"/>
              </a:rPr>
              <a:t>We also acknowledge the role of the research-team provided questions in potentially priming certain types of results. </a:t>
            </a:r>
          </a:p>
          <a:p>
            <a:pPr marL="171450" indent="-171450">
              <a:buFont typeface="Arial" panose="020B0604020202020204" pitchFamily="34" charset="0"/>
              <a:buChar char="•"/>
            </a:pPr>
            <a:r>
              <a:rPr lang="en-US" sz="1200" kern="1200">
                <a:solidFill>
                  <a:schemeClr val="tx1"/>
                </a:solidFill>
                <a:effectLst/>
                <a:latin typeface="+mn-lt"/>
                <a:ea typeface="+mn-ea"/>
                <a:cs typeface="+mn-cs"/>
              </a:rPr>
              <a:t>We provided a set of curated questions to provide some initial ideas for the mathematicians, but any such protocol has the potential to influence the prevalence of certain response types. A different set of questions could have shaped the stories in different ways. </a:t>
            </a:r>
            <a:endParaRPr/>
          </a:p>
        </p:txBody>
      </p:sp>
    </p:spTree>
    <p:extLst>
      <p:ext uri="{BB962C8B-B14F-4D97-AF65-F5344CB8AC3E}">
        <p14:creationId xmlns:p14="http://schemas.microsoft.com/office/powerpoint/2010/main" val="19092882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C008DBF9-FE27-C8D1-EF4E-0C228F314DAF}"/>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CEF7CB60-EB13-6D3A-0D3A-E169BE61C36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F0F38E62-62F5-0A38-0ECC-88B715ADF7C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We close by outlining what educators and researchers can do with these insights. </a:t>
            </a:r>
          </a:p>
          <a:p>
            <a:pPr marL="171450" indent="-171450">
              <a:buFont typeface="Arial" panose="020B0604020202020204" pitchFamily="34" charset="0"/>
              <a:buChar char="•"/>
            </a:pPr>
            <a:r>
              <a:rPr lang="en-US" sz="1200" kern="1200">
                <a:solidFill>
                  <a:schemeClr val="tx1"/>
                </a:solidFill>
                <a:effectLst/>
                <a:latin typeface="+mn-lt"/>
                <a:ea typeface="+mn-ea"/>
                <a:cs typeface="+mn-cs"/>
              </a:rPr>
              <a:t>Some have argued, and we are in agreement, that “doing mathematics'' can be seen as “doing masculinity” where the goal is to prove oneself as intellectually superior. </a:t>
            </a:r>
          </a:p>
          <a:p>
            <a:pPr marL="171450" indent="-171450">
              <a:buFont typeface="Arial" panose="020B0604020202020204" pitchFamily="34" charset="0"/>
              <a:buChar char="•"/>
            </a:pPr>
            <a:r>
              <a:rPr lang="en-US" sz="1200" kern="1200">
                <a:solidFill>
                  <a:schemeClr val="tx1"/>
                </a:solidFill>
                <a:effectLst/>
                <a:latin typeface="+mn-lt"/>
                <a:ea typeface="+mn-ea"/>
                <a:cs typeface="+mn-cs"/>
              </a:rPr>
              <a:t>This relies on dominant narratives of mathematics as neutral, dehumanized, emotionless, and innate. </a:t>
            </a:r>
          </a:p>
          <a:p>
            <a:pPr marL="171450" indent="-171450">
              <a:buFont typeface="Arial" panose="020B0604020202020204" pitchFamily="34" charset="0"/>
              <a:buChar char="•"/>
            </a:pPr>
            <a:r>
              <a:rPr lang="en-US" sz="1200" kern="1200">
                <a:solidFill>
                  <a:schemeClr val="tx1"/>
                </a:solidFill>
                <a:effectLst/>
                <a:latin typeface="+mn-lt"/>
                <a:ea typeface="+mn-ea"/>
                <a:cs typeface="+mn-cs"/>
              </a:rPr>
              <a:t>These narratives remain powerful in the minds of students. </a:t>
            </a:r>
          </a:p>
          <a:p>
            <a:pPr marL="171450" indent="-171450">
              <a:buFont typeface="Arial" panose="020B0604020202020204" pitchFamily="34" charset="0"/>
              <a:buChar char="•"/>
            </a:pPr>
            <a:r>
              <a:rPr lang="en-US" sz="1200" kern="1200">
                <a:solidFill>
                  <a:schemeClr val="tx1"/>
                </a:solidFill>
                <a:effectLst/>
                <a:latin typeface="+mn-lt"/>
                <a:ea typeface="+mn-ea"/>
                <a:cs typeface="+mn-cs"/>
              </a:rPr>
              <a:t>The storylines we identified in this study provide images of the types of disruptions that can occur and these can serve as foundations for changing assumptions and images for students who may consider careers in mathematics. </a:t>
            </a:r>
          </a:p>
          <a:p>
            <a:pPr marL="171450" indent="-171450">
              <a:buFont typeface="Arial" panose="020B0604020202020204" pitchFamily="34" charset="0"/>
              <a:buChar char="•"/>
            </a:pPr>
            <a:r>
              <a:rPr lang="en-US" sz="1200" kern="1200">
                <a:solidFill>
                  <a:schemeClr val="tx1"/>
                </a:solidFill>
                <a:effectLst/>
                <a:latin typeface="+mn-lt"/>
                <a:ea typeface="+mn-ea"/>
                <a:cs typeface="+mn-cs"/>
              </a:rPr>
              <a:t>We see the evidence of these diverse storylines as potential templates for students to reflect on their own trajectories. </a:t>
            </a:r>
          </a:p>
          <a:p>
            <a:pPr marL="171450" indent="-171450">
              <a:buFont typeface="Arial" panose="020B0604020202020204" pitchFamily="34" charset="0"/>
              <a:buChar char="•"/>
            </a:pPr>
            <a:r>
              <a:rPr lang="en-US" sz="1200" kern="1200">
                <a:solidFill>
                  <a:schemeClr val="tx1"/>
                </a:solidFill>
                <a:effectLst/>
                <a:latin typeface="+mn-lt"/>
                <a:ea typeface="+mn-ea"/>
                <a:cs typeface="+mn-cs"/>
              </a:rPr>
              <a:t>The life-course myth provides a simple narrative arc, but it is not the only arc. </a:t>
            </a:r>
          </a:p>
          <a:p>
            <a:pPr marL="0" lvl="0" indent="0" algn="l" rtl="0">
              <a:spcBef>
                <a:spcPts val="0"/>
              </a:spcBef>
              <a:spcAft>
                <a:spcPts val="0"/>
              </a:spcAft>
              <a:buFont typeface="Arial" panose="020B0604020202020204" pitchFamily="34" charset="0"/>
              <a:buNone/>
            </a:pPr>
            <a:endParaRPr/>
          </a:p>
        </p:txBody>
      </p:sp>
    </p:spTree>
    <p:extLst>
      <p:ext uri="{BB962C8B-B14F-4D97-AF65-F5344CB8AC3E}">
        <p14:creationId xmlns:p14="http://schemas.microsoft.com/office/powerpoint/2010/main" val="12800977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52D3227B-BC6D-DFE1-84ED-36696E7B3994}"/>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EF8A1033-5267-436E-F913-602471899BD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1196F931-89E8-0BA0-1FF3-19D2F3D00AD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For scholarship implications, we suggest our approach of focusing on identity, layers of socialization, and attending to expectations and contradiction indicators, provided a productive means to distill mathematics stories ranging from childhood to the professoriate. </a:t>
            </a:r>
          </a:p>
          <a:p>
            <a:pPr marL="171450" indent="-171450">
              <a:buFont typeface="Arial" panose="020B0604020202020204" pitchFamily="34" charset="0"/>
              <a:buChar char="•"/>
            </a:pPr>
            <a:r>
              <a:rPr lang="en-US" sz="1200" kern="1200">
                <a:solidFill>
                  <a:schemeClr val="tx1"/>
                </a:solidFill>
                <a:effectLst/>
                <a:latin typeface="+mn-lt"/>
                <a:ea typeface="+mn-ea"/>
                <a:cs typeface="+mn-cs"/>
              </a:rPr>
              <a:t>The expanded framework paired with the contradictions and expectation approach provided a means to first saturate the stories, but then distill them to important transformations. </a:t>
            </a:r>
          </a:p>
          <a:p>
            <a:pPr marL="171450" indent="-171450">
              <a:buFont typeface="Arial" panose="020B0604020202020204" pitchFamily="34" charset="0"/>
              <a:buChar char="•"/>
            </a:pPr>
            <a:r>
              <a:rPr lang="en-US" sz="1200" kern="1200">
                <a:solidFill>
                  <a:schemeClr val="tx1"/>
                </a:solidFill>
                <a:effectLst/>
                <a:latin typeface="+mn-lt"/>
                <a:ea typeface="+mn-ea"/>
                <a:cs typeface="+mn-cs"/>
              </a:rPr>
              <a:t>Future researchers could consider ways that mathematician stories may differ with different targeted samples. </a:t>
            </a:r>
          </a:p>
          <a:p>
            <a:pPr marL="171450" indent="-171450">
              <a:buFont typeface="Arial" panose="020B0604020202020204" pitchFamily="34" charset="0"/>
              <a:buChar char="•"/>
            </a:pPr>
            <a:r>
              <a:rPr lang="en-US" sz="1200" kern="1200">
                <a:solidFill>
                  <a:schemeClr val="tx1"/>
                </a:solidFill>
                <a:effectLst/>
                <a:latin typeface="+mn-lt"/>
                <a:ea typeface="+mn-ea"/>
                <a:cs typeface="+mn-cs"/>
              </a:rPr>
              <a:t>For example, if mathematicians are selected from traditionally overrepresented groups, would their stories more closely follow the life-course myth or would their paths include similar identity evolutions as the mathematicians in this study?</a:t>
            </a:r>
          </a:p>
          <a:p>
            <a:pPr marL="0" lvl="0" indent="0" algn="l" rtl="0">
              <a:spcBef>
                <a:spcPts val="0"/>
              </a:spcBef>
              <a:spcAft>
                <a:spcPts val="0"/>
              </a:spcAft>
              <a:buNone/>
            </a:pPr>
            <a:endParaRPr/>
          </a:p>
        </p:txBody>
      </p:sp>
    </p:spTree>
    <p:extLst>
      <p:ext uri="{BB962C8B-B14F-4D97-AF65-F5344CB8AC3E}">
        <p14:creationId xmlns:p14="http://schemas.microsoft.com/office/powerpoint/2010/main" val="299553268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a:extLst>
            <a:ext uri="{FF2B5EF4-FFF2-40B4-BE49-F238E27FC236}">
              <a16:creationId xmlns:a16="http://schemas.microsoft.com/office/drawing/2014/main" id="{9FC18CAB-500D-D2E8-E1F4-D3008EF09340}"/>
            </a:ext>
          </a:extLst>
        </p:cNvPr>
        <p:cNvGrpSpPr/>
        <p:nvPr/>
      </p:nvGrpSpPr>
      <p:grpSpPr>
        <a:xfrm>
          <a:off x="0" y="0"/>
          <a:ext cx="0" cy="0"/>
          <a:chOff x="0" y="0"/>
          <a:chExt cx="0" cy="0"/>
        </a:xfrm>
      </p:grpSpPr>
      <p:sp>
        <p:nvSpPr>
          <p:cNvPr id="8881" name="Google Shape;8881;gf22deb5b02_0_784:notes">
            <a:extLst>
              <a:ext uri="{FF2B5EF4-FFF2-40B4-BE49-F238E27FC236}">
                <a16:creationId xmlns:a16="http://schemas.microsoft.com/office/drawing/2014/main" id="{58134C5A-2AF0-D8DC-CA0A-99299BAF8DC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f22deb5b02_0_784:notes">
            <a:extLst>
              <a:ext uri="{FF2B5EF4-FFF2-40B4-BE49-F238E27FC236}">
                <a16:creationId xmlns:a16="http://schemas.microsoft.com/office/drawing/2014/main" id="{B3D8BD88-4BAB-F8FB-C5CD-00D8518F075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06660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p:cNvGrpSpPr/>
        <p:nvPr/>
      </p:nvGrpSpPr>
      <p:grpSpPr>
        <a:xfrm>
          <a:off x="0" y="0"/>
          <a:ext cx="0" cy="0"/>
          <a:chOff x="0" y="0"/>
          <a:chExt cx="0" cy="0"/>
        </a:xfrm>
      </p:grpSpPr>
      <p:sp>
        <p:nvSpPr>
          <p:cNvPr id="9713" name="Google Shape;9713;g157d67bb950_0_6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8CBAE6AA-948D-60C2-7A40-56CCE6E25F3E}"/>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2139E6B0-A9B8-B322-550E-912081902B5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35BF85B8-4A2A-933B-DA9F-FD32380F952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kern="1200">
                <a:solidFill>
                  <a:schemeClr val="tx1"/>
                </a:solidFill>
                <a:effectLst/>
                <a:latin typeface="+mn-lt"/>
                <a:ea typeface="+mn-ea"/>
                <a:cs typeface="+mn-cs"/>
              </a:rPr>
              <a:t>At successive stages of mathematics education and careers in the United States, women and minoritized groups become less represented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kern="1200">
                <a:solidFill>
                  <a:schemeClr val="tx1"/>
                </a:solidFill>
                <a:effectLst/>
                <a:latin typeface="+mn-lt"/>
                <a:ea typeface="+mn-ea"/>
                <a:cs typeface="+mn-cs"/>
              </a:rPr>
              <a:t>This underrepresentation appears internationally as well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kern="1200">
                <a:solidFill>
                  <a:schemeClr val="tx1"/>
                </a:solidFill>
                <a:effectLst/>
                <a:latin typeface="+mn-lt"/>
                <a:ea typeface="+mn-ea"/>
                <a:cs typeface="+mn-cs"/>
              </a:rPr>
              <a:t>These patterns may be partly explained by the persistence of the life-course myth (a specific dominant narrative) that casts mathematicians as born, not made, following a linear path with their singular mathematics passion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kern="1200">
                <a:solidFill>
                  <a:schemeClr val="tx1"/>
                </a:solidFill>
                <a:effectLst/>
                <a:latin typeface="+mn-lt"/>
                <a:ea typeface="+mn-ea"/>
                <a:cs typeface="+mn-cs"/>
              </a:rPr>
              <a:t>Such myths constrain what pathways are seen as viable and serve a hegemonic role. Counter-narratives provide one mechanism for expanding our notions of viable paths.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kern="1200">
                <a:solidFill>
                  <a:schemeClr val="tx1"/>
                </a:solidFill>
                <a:effectLst/>
                <a:latin typeface="+mn-lt"/>
                <a:ea typeface="+mn-ea"/>
                <a:cs typeface="+mn-cs"/>
              </a:rPr>
              <a:t>Towards this end, there has been a growing genre of curated collections of mathematician stories with the aim to broaden who participates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kern="1200">
                <a:solidFill>
                  <a:schemeClr val="tx1"/>
                </a:solidFill>
                <a:effectLst/>
                <a:latin typeface="+mn-lt"/>
                <a:ea typeface="+mn-ea"/>
                <a:cs typeface="+mn-cs"/>
              </a:rPr>
              <a:t>Scholars advocate using such stories as pedagogical tools to be integrated into classes</a:t>
            </a:r>
          </a:p>
          <a:p>
            <a:pPr marL="0" lvl="0" indent="0" algn="l" rtl="0">
              <a:spcBef>
                <a:spcPts val="0"/>
              </a:spcBef>
              <a:spcAft>
                <a:spcPts val="0"/>
              </a:spcAft>
              <a:buNone/>
            </a:pPr>
            <a:endParaRPr/>
          </a:p>
        </p:txBody>
      </p:sp>
    </p:spTree>
    <p:extLst>
      <p:ext uri="{BB962C8B-B14F-4D97-AF65-F5344CB8AC3E}">
        <p14:creationId xmlns:p14="http://schemas.microsoft.com/office/powerpoint/2010/main" val="11562797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910BD7E6-AFF7-BD14-61AA-2A2D904622FA}"/>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C6F78050-9F16-AD61-669C-0532FCFCA74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855E1449-1358-CCB1-9E24-855CB4DC7B2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Counter-narratives also serve an important empirical purpose, providing insight into the trajectory of mathematics learning for those who do not follow dominant narratives. </a:t>
            </a:r>
          </a:p>
          <a:p>
            <a:pPr marL="171450" indent="-171450">
              <a:buFont typeface="Arial" panose="020B0604020202020204" pitchFamily="34" charset="0"/>
              <a:buChar char="•"/>
            </a:pPr>
            <a:r>
              <a:rPr lang="en-US" sz="1200" kern="1200">
                <a:solidFill>
                  <a:schemeClr val="tx1"/>
                </a:solidFill>
                <a:effectLst/>
                <a:latin typeface="+mn-lt"/>
                <a:ea typeface="+mn-ea"/>
                <a:cs typeface="+mn-cs"/>
              </a:rPr>
              <a:t>Many published counter-narratives focus on narrating barriers and the resilience required to push through systemic prejudice</a:t>
            </a:r>
          </a:p>
          <a:p>
            <a:pPr marL="171450" indent="-171450">
              <a:buFont typeface="Arial" panose="020B0604020202020204" pitchFamily="34" charset="0"/>
              <a:buChar char="•"/>
            </a:pPr>
            <a:r>
              <a:rPr lang="en-US" sz="1200" kern="1200">
                <a:solidFill>
                  <a:schemeClr val="tx1"/>
                </a:solidFill>
                <a:effectLst/>
                <a:latin typeface="+mn-lt"/>
                <a:ea typeface="+mn-ea"/>
                <a:cs typeface="+mn-cs"/>
              </a:rPr>
              <a:t>At the same time, these stories can also serve to reinforce other dominant ideas, such as the notion that individual mathematical brilliance is required for success. </a:t>
            </a:r>
          </a:p>
        </p:txBody>
      </p:sp>
    </p:spTree>
    <p:extLst>
      <p:ext uri="{BB962C8B-B14F-4D97-AF65-F5344CB8AC3E}">
        <p14:creationId xmlns:p14="http://schemas.microsoft.com/office/powerpoint/2010/main" val="4606581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60709782-8B94-DBCA-9429-91067BA0E0FE}"/>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FCF003FA-C9B0-5F57-3AD9-EE94E0DCE2D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8E56F7CF-8CFA-307D-8D23-03F21F536BF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indent="-171450">
              <a:buFont typeface="Arial" panose="020B0604020202020204" pitchFamily="34" charset="0"/>
              <a:buChar char="•"/>
            </a:pPr>
            <a:r>
              <a:rPr lang="en-US" sz="1200" kern="1200">
                <a:solidFill>
                  <a:schemeClr val="tx1"/>
                </a:solidFill>
                <a:effectLst/>
                <a:latin typeface="+mn-lt"/>
                <a:ea typeface="+mn-ea"/>
                <a:cs typeface="+mn-cs"/>
              </a:rPr>
              <a:t>If we consider the literature more broadly, the majority of studies attend to key transitions rather than lives: decisions to study mathematics, succeeding in undergraduate mathematics, or the decision to remain in or leave academia </a:t>
            </a:r>
          </a:p>
          <a:p>
            <a:pPr marL="171450" indent="-171450">
              <a:buFont typeface="Arial" panose="020B0604020202020204" pitchFamily="34" charset="0"/>
              <a:buChar char="•"/>
            </a:pPr>
            <a:r>
              <a:rPr lang="en-US" sz="1200" kern="1200">
                <a:solidFill>
                  <a:schemeClr val="tx1"/>
                </a:solidFill>
                <a:effectLst/>
                <a:latin typeface="+mn-lt"/>
                <a:ea typeface="+mn-ea"/>
                <a:cs typeface="+mn-cs"/>
              </a:rPr>
              <a:t>These studies are invaluable, but they often lead to themes rather than providing full story arcs from childhood to the professoriate. </a:t>
            </a:r>
            <a:endParaRPr lang="en-US"/>
          </a:p>
        </p:txBody>
      </p:sp>
    </p:spTree>
    <p:extLst>
      <p:ext uri="{BB962C8B-B14F-4D97-AF65-F5344CB8AC3E}">
        <p14:creationId xmlns:p14="http://schemas.microsoft.com/office/powerpoint/2010/main" val="40910622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2">
          <a:extLst>
            <a:ext uri="{FF2B5EF4-FFF2-40B4-BE49-F238E27FC236}">
              <a16:creationId xmlns:a16="http://schemas.microsoft.com/office/drawing/2014/main" id="{F0B2E1DE-C746-F1B2-2477-4FF4348B316B}"/>
            </a:ext>
          </a:extLst>
        </p:cNvPr>
        <p:cNvGrpSpPr/>
        <p:nvPr/>
      </p:nvGrpSpPr>
      <p:grpSpPr>
        <a:xfrm>
          <a:off x="0" y="0"/>
          <a:ext cx="0" cy="0"/>
          <a:chOff x="0" y="0"/>
          <a:chExt cx="0" cy="0"/>
        </a:xfrm>
      </p:grpSpPr>
      <p:sp>
        <p:nvSpPr>
          <p:cNvPr id="9713" name="Google Shape;9713;g157d67bb950_0_6066:notes">
            <a:extLst>
              <a:ext uri="{FF2B5EF4-FFF2-40B4-BE49-F238E27FC236}">
                <a16:creationId xmlns:a16="http://schemas.microsoft.com/office/drawing/2014/main" id="{B4BF79C7-9094-BE3B-5E02-9225416B270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4" name="Google Shape;9714;g157d67bb950_0_6066:notes">
            <a:extLst>
              <a:ext uri="{FF2B5EF4-FFF2-40B4-BE49-F238E27FC236}">
                <a16:creationId xmlns:a16="http://schemas.microsoft.com/office/drawing/2014/main" id="{0B3E4BBD-FEC2-87AE-9D39-FD5D2BCBD1E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In this study, our aim is to explore the structure of the personal storylines contemporary mathematicians offer and how those storylines position mathematics, identity, and community relative to the life course myth.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We take up what is under-theorized by analyzing autobiographies written for undergraduates.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Our aim is not to catalog milestones or barriers, but to clarify the storyline space of entering the professoriate. Because these stories were crafted for student consumption, they function as pedagogical artifacts.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They are not interview-based research accounts; rather, they provide a space where mathematicians narrate their own stories with an aim of inspiration rather than inventory. </a:t>
            </a:r>
          </a:p>
          <a:p>
            <a:pPr marL="171450" lvl="0" indent="-171450" algn="l" rtl="0">
              <a:spcBef>
                <a:spcPts val="0"/>
              </a:spcBef>
              <a:spcAft>
                <a:spcPts val="0"/>
              </a:spcAft>
              <a:buFont typeface="Arial" panose="020B0604020202020204" pitchFamily="34" charset="0"/>
              <a:buChar char="•"/>
            </a:pPr>
            <a:r>
              <a:rPr lang="en-US" sz="1200" kern="1200">
                <a:solidFill>
                  <a:schemeClr val="tx1"/>
                </a:solidFill>
                <a:effectLst/>
                <a:latin typeface="+mn-lt"/>
                <a:ea typeface="+mn-ea"/>
                <a:cs typeface="+mn-cs"/>
              </a:rPr>
              <a:t>That stance invites reflection on contradictions between expectations and divergence from them, which in turn surfaces storylines that diverge from the popular image of who mathematicians are and how they come to be.</a:t>
            </a:r>
            <a:endParaRPr/>
          </a:p>
        </p:txBody>
      </p:sp>
    </p:spTree>
    <p:extLst>
      <p:ext uri="{BB962C8B-B14F-4D97-AF65-F5344CB8AC3E}">
        <p14:creationId xmlns:p14="http://schemas.microsoft.com/office/powerpoint/2010/main" val="137004658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6.png"/><Relationship Id="rId5" Type="http://schemas.openxmlformats.org/officeDocument/2006/relationships/image" Target="../media/image12.png"/><Relationship Id="rId4" Type="http://schemas.openxmlformats.org/officeDocument/2006/relationships/image" Target="../media/image15.png"/></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16.pn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1.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23.png"/><Relationship Id="rId4" Type="http://schemas.openxmlformats.org/officeDocument/2006/relationships/image" Target="../media/image21.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24.png"/><Relationship Id="rId5" Type="http://schemas.openxmlformats.org/officeDocument/2006/relationships/image" Target="../media/image12.png"/><Relationship Id="rId4" Type="http://schemas.openxmlformats.org/officeDocument/2006/relationships/image" Target="../media/image17.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22.png"/><Relationship Id="rId4" Type="http://schemas.openxmlformats.org/officeDocument/2006/relationships/image" Target="../media/image9.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24.png"/><Relationship Id="rId1" Type="http://schemas.openxmlformats.org/officeDocument/2006/relationships/slideMaster" Target="../slideMasters/slideMaster1.xml"/><Relationship Id="rId6" Type="http://schemas.openxmlformats.org/officeDocument/2006/relationships/image" Target="../media/image13.png"/><Relationship Id="rId5" Type="http://schemas.openxmlformats.org/officeDocument/2006/relationships/image" Target="../media/image17.png"/><Relationship Id="rId4" Type="http://schemas.openxmlformats.org/officeDocument/2006/relationships/image" Target="../media/image25.png"/><Relationship Id="rId9" Type="http://schemas.openxmlformats.org/officeDocument/2006/relationships/image" Target="../media/image16.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2.png"/><Relationship Id="rId5" Type="http://schemas.openxmlformats.org/officeDocument/2006/relationships/image" Target="../media/image15.png"/><Relationship Id="rId4" Type="http://schemas.openxmlformats.org/officeDocument/2006/relationships/image" Target="../media/image18.png"/><Relationship Id="rId9" Type="http://schemas.openxmlformats.org/officeDocument/2006/relationships/image" Target="../media/image16.png"/></Relationships>
</file>

<file path=ppt/slideLayouts/_rels/slideLayout64.xml.rels><?xml version="1.0" encoding="UTF-8" standalone="yes"?>
<Relationships xmlns="http://schemas.openxmlformats.org/package/2006/relationships"><Relationship Id="rId3" Type="http://schemas.openxmlformats.org/officeDocument/2006/relationships/hyperlink" Target="http://bit.ly/2TtBDf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xml"/><Relationship Id="rId5" Type="http://schemas.openxmlformats.org/officeDocument/2006/relationships/image" Target="../media/image27.png"/><Relationship Id="rId4" Type="http://schemas.openxmlformats.org/officeDocument/2006/relationships/image" Target="../media/image26.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4.png"/><Relationship Id="rId1" Type="http://schemas.openxmlformats.org/officeDocument/2006/relationships/slideMaster" Target="../slideMasters/slideMaster1.xml"/><Relationship Id="rId5" Type="http://schemas.openxmlformats.org/officeDocument/2006/relationships/image" Target="../media/image28.png"/><Relationship Id="rId4" Type="http://schemas.openxmlformats.org/officeDocument/2006/relationships/image" Target="../media/image26.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26267" y="1651567"/>
            <a:ext cx="7739200" cy="287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191919"/>
              </a:buClr>
              <a:buSzPts val="5200"/>
              <a:buNone/>
              <a:defRPr sz="9600">
                <a:latin typeface="Marcellus"/>
                <a:ea typeface="Marcellus"/>
                <a:cs typeface="Marcellus"/>
                <a:sym typeface="Marcellus"/>
              </a:defRPr>
            </a:lvl1pPr>
            <a:lvl2pPr lvl="1" algn="ctr" rtl="0">
              <a:spcBef>
                <a:spcPts val="0"/>
              </a:spcBef>
              <a:spcAft>
                <a:spcPts val="0"/>
              </a:spcAft>
              <a:buClr>
                <a:srgbClr val="191919"/>
              </a:buClr>
              <a:buSzPts val="5200"/>
              <a:buNone/>
              <a:defRPr sz="6933">
                <a:solidFill>
                  <a:srgbClr val="191919"/>
                </a:solidFill>
              </a:defRPr>
            </a:lvl2pPr>
            <a:lvl3pPr lvl="2" algn="ctr" rtl="0">
              <a:spcBef>
                <a:spcPts val="0"/>
              </a:spcBef>
              <a:spcAft>
                <a:spcPts val="0"/>
              </a:spcAft>
              <a:buClr>
                <a:srgbClr val="191919"/>
              </a:buClr>
              <a:buSzPts val="5200"/>
              <a:buNone/>
              <a:defRPr sz="6933">
                <a:solidFill>
                  <a:srgbClr val="191919"/>
                </a:solidFill>
              </a:defRPr>
            </a:lvl3pPr>
            <a:lvl4pPr lvl="3" algn="ctr" rtl="0">
              <a:spcBef>
                <a:spcPts val="0"/>
              </a:spcBef>
              <a:spcAft>
                <a:spcPts val="0"/>
              </a:spcAft>
              <a:buClr>
                <a:srgbClr val="191919"/>
              </a:buClr>
              <a:buSzPts val="5200"/>
              <a:buNone/>
              <a:defRPr sz="6933">
                <a:solidFill>
                  <a:srgbClr val="191919"/>
                </a:solidFill>
              </a:defRPr>
            </a:lvl4pPr>
            <a:lvl5pPr lvl="4" algn="ctr" rtl="0">
              <a:spcBef>
                <a:spcPts val="0"/>
              </a:spcBef>
              <a:spcAft>
                <a:spcPts val="0"/>
              </a:spcAft>
              <a:buClr>
                <a:srgbClr val="191919"/>
              </a:buClr>
              <a:buSzPts val="5200"/>
              <a:buNone/>
              <a:defRPr sz="6933">
                <a:solidFill>
                  <a:srgbClr val="191919"/>
                </a:solidFill>
              </a:defRPr>
            </a:lvl5pPr>
            <a:lvl6pPr lvl="5" algn="ctr" rtl="0">
              <a:spcBef>
                <a:spcPts val="0"/>
              </a:spcBef>
              <a:spcAft>
                <a:spcPts val="0"/>
              </a:spcAft>
              <a:buClr>
                <a:srgbClr val="191919"/>
              </a:buClr>
              <a:buSzPts val="5200"/>
              <a:buNone/>
              <a:defRPr sz="6933">
                <a:solidFill>
                  <a:srgbClr val="191919"/>
                </a:solidFill>
              </a:defRPr>
            </a:lvl6pPr>
            <a:lvl7pPr lvl="6" algn="ctr" rtl="0">
              <a:spcBef>
                <a:spcPts val="0"/>
              </a:spcBef>
              <a:spcAft>
                <a:spcPts val="0"/>
              </a:spcAft>
              <a:buClr>
                <a:srgbClr val="191919"/>
              </a:buClr>
              <a:buSzPts val="5200"/>
              <a:buNone/>
              <a:defRPr sz="6933">
                <a:solidFill>
                  <a:srgbClr val="191919"/>
                </a:solidFill>
              </a:defRPr>
            </a:lvl7pPr>
            <a:lvl8pPr lvl="7" algn="ctr" rtl="0">
              <a:spcBef>
                <a:spcPts val="0"/>
              </a:spcBef>
              <a:spcAft>
                <a:spcPts val="0"/>
              </a:spcAft>
              <a:buClr>
                <a:srgbClr val="191919"/>
              </a:buClr>
              <a:buSzPts val="5200"/>
              <a:buNone/>
              <a:defRPr sz="6933">
                <a:solidFill>
                  <a:srgbClr val="191919"/>
                </a:solidFill>
              </a:defRPr>
            </a:lvl8pPr>
            <a:lvl9pPr lvl="8" algn="ctr" rtl="0">
              <a:spcBef>
                <a:spcPts val="0"/>
              </a:spcBef>
              <a:spcAft>
                <a:spcPts val="0"/>
              </a:spcAft>
              <a:buClr>
                <a:srgbClr val="191919"/>
              </a:buClr>
              <a:buSzPts val="5200"/>
              <a:buNone/>
              <a:defRPr sz="6933">
                <a:solidFill>
                  <a:srgbClr val="191919"/>
                </a:solidFill>
              </a:defRPr>
            </a:lvl9pPr>
          </a:lstStyle>
          <a:p>
            <a:r>
              <a:rPr lang="en-US"/>
              <a:t>Click to edit Master title style</a:t>
            </a:r>
            <a:endParaRPr/>
          </a:p>
        </p:txBody>
      </p:sp>
      <p:sp>
        <p:nvSpPr>
          <p:cNvPr id="10" name="Google Shape;10;p2"/>
          <p:cNvSpPr txBox="1">
            <a:spLocks noGrp="1"/>
          </p:cNvSpPr>
          <p:nvPr>
            <p:ph type="subTitle" idx="1"/>
          </p:nvPr>
        </p:nvSpPr>
        <p:spPr>
          <a:xfrm>
            <a:off x="3190000" y="5210617"/>
            <a:ext cx="5812000" cy="5460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67">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r>
              <a:rPr lang="en-US"/>
              <a:t>Click to edit Master subtitle style</a:t>
            </a:r>
            <a:endParaRPr/>
          </a:p>
        </p:txBody>
      </p:sp>
      <p:sp>
        <p:nvSpPr>
          <p:cNvPr id="11" name="Google Shape;11;p2"/>
          <p:cNvSpPr txBox="1">
            <a:spLocks noGrp="1"/>
          </p:cNvSpPr>
          <p:nvPr>
            <p:ph type="ctrTitle" idx="2"/>
          </p:nvPr>
        </p:nvSpPr>
        <p:spPr>
          <a:xfrm>
            <a:off x="2226400" y="1101384"/>
            <a:ext cx="7739200" cy="644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191919"/>
              </a:buClr>
              <a:buSzPts val="5200"/>
              <a:buNone/>
              <a:defRPr sz="2400" b="1">
                <a:latin typeface="Montserrat"/>
                <a:ea typeface="Montserrat"/>
                <a:cs typeface="Montserrat"/>
                <a:sym typeface="Montserrat"/>
              </a:defRPr>
            </a:lvl1pPr>
            <a:lvl2pPr lvl="1" algn="ctr" rtl="0">
              <a:spcBef>
                <a:spcPts val="0"/>
              </a:spcBef>
              <a:spcAft>
                <a:spcPts val="0"/>
              </a:spcAft>
              <a:buClr>
                <a:srgbClr val="191919"/>
              </a:buClr>
              <a:buSzPts val="5200"/>
              <a:buNone/>
              <a:defRPr sz="6933">
                <a:solidFill>
                  <a:srgbClr val="191919"/>
                </a:solidFill>
              </a:defRPr>
            </a:lvl2pPr>
            <a:lvl3pPr lvl="2" algn="ctr" rtl="0">
              <a:spcBef>
                <a:spcPts val="0"/>
              </a:spcBef>
              <a:spcAft>
                <a:spcPts val="0"/>
              </a:spcAft>
              <a:buClr>
                <a:srgbClr val="191919"/>
              </a:buClr>
              <a:buSzPts val="5200"/>
              <a:buNone/>
              <a:defRPr sz="6933">
                <a:solidFill>
                  <a:srgbClr val="191919"/>
                </a:solidFill>
              </a:defRPr>
            </a:lvl3pPr>
            <a:lvl4pPr lvl="3" algn="ctr" rtl="0">
              <a:spcBef>
                <a:spcPts val="0"/>
              </a:spcBef>
              <a:spcAft>
                <a:spcPts val="0"/>
              </a:spcAft>
              <a:buClr>
                <a:srgbClr val="191919"/>
              </a:buClr>
              <a:buSzPts val="5200"/>
              <a:buNone/>
              <a:defRPr sz="6933">
                <a:solidFill>
                  <a:srgbClr val="191919"/>
                </a:solidFill>
              </a:defRPr>
            </a:lvl4pPr>
            <a:lvl5pPr lvl="4" algn="ctr" rtl="0">
              <a:spcBef>
                <a:spcPts val="0"/>
              </a:spcBef>
              <a:spcAft>
                <a:spcPts val="0"/>
              </a:spcAft>
              <a:buClr>
                <a:srgbClr val="191919"/>
              </a:buClr>
              <a:buSzPts val="5200"/>
              <a:buNone/>
              <a:defRPr sz="6933">
                <a:solidFill>
                  <a:srgbClr val="191919"/>
                </a:solidFill>
              </a:defRPr>
            </a:lvl5pPr>
            <a:lvl6pPr lvl="5" algn="ctr" rtl="0">
              <a:spcBef>
                <a:spcPts val="0"/>
              </a:spcBef>
              <a:spcAft>
                <a:spcPts val="0"/>
              </a:spcAft>
              <a:buClr>
                <a:srgbClr val="191919"/>
              </a:buClr>
              <a:buSzPts val="5200"/>
              <a:buNone/>
              <a:defRPr sz="6933">
                <a:solidFill>
                  <a:srgbClr val="191919"/>
                </a:solidFill>
              </a:defRPr>
            </a:lvl6pPr>
            <a:lvl7pPr lvl="6" algn="ctr" rtl="0">
              <a:spcBef>
                <a:spcPts val="0"/>
              </a:spcBef>
              <a:spcAft>
                <a:spcPts val="0"/>
              </a:spcAft>
              <a:buClr>
                <a:srgbClr val="191919"/>
              </a:buClr>
              <a:buSzPts val="5200"/>
              <a:buNone/>
              <a:defRPr sz="6933">
                <a:solidFill>
                  <a:srgbClr val="191919"/>
                </a:solidFill>
              </a:defRPr>
            </a:lvl7pPr>
            <a:lvl8pPr lvl="7" algn="ctr" rtl="0">
              <a:spcBef>
                <a:spcPts val="0"/>
              </a:spcBef>
              <a:spcAft>
                <a:spcPts val="0"/>
              </a:spcAft>
              <a:buClr>
                <a:srgbClr val="191919"/>
              </a:buClr>
              <a:buSzPts val="5200"/>
              <a:buNone/>
              <a:defRPr sz="6933">
                <a:solidFill>
                  <a:srgbClr val="191919"/>
                </a:solidFill>
              </a:defRPr>
            </a:lvl8pPr>
            <a:lvl9pPr lvl="8" algn="ctr" rtl="0">
              <a:spcBef>
                <a:spcPts val="0"/>
              </a:spcBef>
              <a:spcAft>
                <a:spcPts val="0"/>
              </a:spcAft>
              <a:buClr>
                <a:srgbClr val="191919"/>
              </a:buClr>
              <a:buSzPts val="5200"/>
              <a:buNone/>
              <a:defRPr sz="6933">
                <a:solidFill>
                  <a:srgbClr val="191919"/>
                </a:solidFill>
              </a:defRPr>
            </a:lvl9pPr>
          </a:lstStyle>
          <a:p>
            <a:r>
              <a:rPr lang="en-US"/>
              <a:t>Click to edit Master title style</a:t>
            </a:r>
            <a:endParaRPr/>
          </a:p>
        </p:txBody>
      </p:sp>
      <p:grpSp>
        <p:nvGrpSpPr>
          <p:cNvPr id="12" name="Google Shape;12;p2"/>
          <p:cNvGrpSpPr/>
          <p:nvPr/>
        </p:nvGrpSpPr>
        <p:grpSpPr>
          <a:xfrm>
            <a:off x="580634" y="-2867063"/>
            <a:ext cx="14440545" cy="11742564"/>
            <a:chOff x="435475" y="-2150298"/>
            <a:chExt cx="10830409" cy="8806923"/>
          </a:xfrm>
        </p:grpSpPr>
        <p:grpSp>
          <p:nvGrpSpPr>
            <p:cNvPr id="13" name="Google Shape;13;p2"/>
            <p:cNvGrpSpPr/>
            <p:nvPr/>
          </p:nvGrpSpPr>
          <p:grpSpPr>
            <a:xfrm rot="-3684367">
              <a:off x="3251593" y="4411039"/>
              <a:ext cx="2180646" cy="1742523"/>
              <a:chOff x="1340325" y="4148525"/>
              <a:chExt cx="1340250" cy="1070975"/>
            </a:xfrm>
          </p:grpSpPr>
          <p:sp>
            <p:nvSpPr>
              <p:cNvPr id="14" name="Google Shape;14;p2"/>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 name="Google Shape;115;p2"/>
            <p:cNvGrpSpPr/>
            <p:nvPr/>
          </p:nvGrpSpPr>
          <p:grpSpPr>
            <a:xfrm rot="-4049286">
              <a:off x="9316161" y="2662425"/>
              <a:ext cx="882113" cy="2900621"/>
              <a:chOff x="6772950" y="1141500"/>
              <a:chExt cx="372575" cy="1225125"/>
            </a:xfrm>
          </p:grpSpPr>
          <p:sp>
            <p:nvSpPr>
              <p:cNvPr id="116" name="Google Shape;116;p2"/>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 name="Google Shape;147;p2"/>
            <p:cNvGrpSpPr/>
            <p:nvPr/>
          </p:nvGrpSpPr>
          <p:grpSpPr>
            <a:xfrm rot="-3032343" flipH="1">
              <a:off x="1067701" y="-1907126"/>
              <a:ext cx="1805221" cy="2490012"/>
              <a:chOff x="2763875" y="3698500"/>
              <a:chExt cx="1288825" cy="1777825"/>
            </a:xfrm>
          </p:grpSpPr>
          <p:sp>
            <p:nvSpPr>
              <p:cNvPr id="148" name="Google Shape;148;p2"/>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3" name="Google Shape;263;p2"/>
          <p:cNvGrpSpPr/>
          <p:nvPr/>
        </p:nvGrpSpPr>
        <p:grpSpPr>
          <a:xfrm>
            <a:off x="-444437" y="-2385266"/>
            <a:ext cx="12521071" cy="10585668"/>
            <a:chOff x="-333328" y="-1788950"/>
            <a:chExt cx="9390803" cy="7939251"/>
          </a:xfrm>
        </p:grpSpPr>
        <p:pic>
          <p:nvPicPr>
            <p:cNvPr id="264" name="Google Shape;264;p2"/>
            <p:cNvPicPr preferRelativeResize="0"/>
            <p:nvPr/>
          </p:nvPicPr>
          <p:blipFill>
            <a:blip r:embed="rId2">
              <a:alphaModFix/>
            </a:blip>
            <a:stretch>
              <a:fillRect/>
            </a:stretch>
          </p:blipFill>
          <p:spPr>
            <a:xfrm rot="10800000">
              <a:off x="3472336" y="-1788950"/>
              <a:ext cx="1996953" cy="3027630"/>
            </a:xfrm>
            <a:prstGeom prst="rect">
              <a:avLst/>
            </a:prstGeom>
            <a:noFill/>
            <a:ln>
              <a:noFill/>
            </a:ln>
          </p:spPr>
        </p:pic>
        <p:pic>
          <p:nvPicPr>
            <p:cNvPr id="265" name="Google Shape;265;p2"/>
            <p:cNvPicPr preferRelativeResize="0"/>
            <p:nvPr/>
          </p:nvPicPr>
          <p:blipFill>
            <a:blip r:embed="rId3">
              <a:alphaModFix/>
            </a:blip>
            <a:stretch>
              <a:fillRect/>
            </a:stretch>
          </p:blipFill>
          <p:spPr>
            <a:xfrm rot="1968584" flipH="1">
              <a:off x="6413667" y="2840827"/>
              <a:ext cx="1986340" cy="3011534"/>
            </a:xfrm>
            <a:prstGeom prst="rect">
              <a:avLst/>
            </a:prstGeom>
            <a:noFill/>
            <a:ln>
              <a:noFill/>
            </a:ln>
          </p:spPr>
        </p:pic>
        <p:pic>
          <p:nvPicPr>
            <p:cNvPr id="266" name="Google Shape;266;p2"/>
            <p:cNvPicPr preferRelativeResize="0"/>
            <p:nvPr/>
          </p:nvPicPr>
          <p:blipFill>
            <a:blip r:embed="rId4">
              <a:alphaModFix/>
            </a:blip>
            <a:stretch>
              <a:fillRect/>
            </a:stretch>
          </p:blipFill>
          <p:spPr>
            <a:xfrm rot="-2415515">
              <a:off x="404516" y="2840819"/>
              <a:ext cx="1986338" cy="3011542"/>
            </a:xfrm>
            <a:prstGeom prst="rect">
              <a:avLst/>
            </a:prstGeom>
            <a:noFill/>
            <a:ln>
              <a:noFill/>
            </a:ln>
          </p:spPr>
        </p:pic>
      </p:grpSp>
    </p:spTree>
    <p:extLst>
      <p:ext uri="{BB962C8B-B14F-4D97-AF65-F5344CB8AC3E}">
        <p14:creationId xmlns:p14="http://schemas.microsoft.com/office/powerpoint/2010/main" val="31472593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696"/>
        <p:cNvGrpSpPr/>
        <p:nvPr/>
      </p:nvGrpSpPr>
      <p:grpSpPr>
        <a:xfrm>
          <a:off x="0" y="0"/>
          <a:ext cx="0" cy="0"/>
          <a:chOff x="0" y="0"/>
          <a:chExt cx="0" cy="0"/>
        </a:xfrm>
      </p:grpSpPr>
      <p:sp>
        <p:nvSpPr>
          <p:cNvPr id="1697" name="Google Shape;1697;p11"/>
          <p:cNvSpPr txBox="1">
            <a:spLocks noGrp="1"/>
          </p:cNvSpPr>
          <p:nvPr>
            <p:ph type="body" idx="1"/>
          </p:nvPr>
        </p:nvSpPr>
        <p:spPr>
          <a:xfrm>
            <a:off x="960000" y="2072067"/>
            <a:ext cx="4623600" cy="40660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rgbClr val="434343"/>
              </a:buClr>
              <a:buSzPts val="1400"/>
              <a:buChar char="●"/>
              <a:defRPr sz="1867">
                <a:solidFill>
                  <a:srgbClr val="434343"/>
                </a:solidFill>
              </a:defRPr>
            </a:lvl1pPr>
            <a:lvl2pPr marL="1219170" lvl="1" indent="-423323" rtl="0">
              <a:lnSpc>
                <a:spcPct val="115000"/>
              </a:lnSpc>
              <a:spcBef>
                <a:spcPts val="0"/>
              </a:spcBef>
              <a:spcAft>
                <a:spcPts val="0"/>
              </a:spcAft>
              <a:buClr>
                <a:srgbClr val="434343"/>
              </a:buClr>
              <a:buSzPts val="1400"/>
              <a:buChar char="○"/>
              <a:defRPr>
                <a:solidFill>
                  <a:srgbClr val="434343"/>
                </a:solidFill>
              </a:defRPr>
            </a:lvl2pPr>
            <a:lvl3pPr marL="1828754" lvl="2" indent="-423323" rtl="0">
              <a:lnSpc>
                <a:spcPct val="115000"/>
              </a:lnSpc>
              <a:spcBef>
                <a:spcPts val="0"/>
              </a:spcBef>
              <a:spcAft>
                <a:spcPts val="0"/>
              </a:spcAft>
              <a:buClr>
                <a:srgbClr val="434343"/>
              </a:buClr>
              <a:buSzPts val="1400"/>
              <a:buChar char="■"/>
              <a:defRPr>
                <a:solidFill>
                  <a:srgbClr val="434343"/>
                </a:solidFill>
              </a:defRPr>
            </a:lvl3pPr>
            <a:lvl4pPr marL="2438339" lvl="3" indent="-423323" rtl="0">
              <a:lnSpc>
                <a:spcPct val="115000"/>
              </a:lnSpc>
              <a:spcBef>
                <a:spcPts val="0"/>
              </a:spcBef>
              <a:spcAft>
                <a:spcPts val="0"/>
              </a:spcAft>
              <a:buClr>
                <a:srgbClr val="434343"/>
              </a:buClr>
              <a:buSzPts val="1400"/>
              <a:buChar char="●"/>
              <a:defRPr>
                <a:solidFill>
                  <a:srgbClr val="434343"/>
                </a:solidFill>
              </a:defRPr>
            </a:lvl4pPr>
            <a:lvl5pPr marL="3047924" lvl="4" indent="-423323" rtl="0">
              <a:lnSpc>
                <a:spcPct val="115000"/>
              </a:lnSpc>
              <a:spcBef>
                <a:spcPts val="0"/>
              </a:spcBef>
              <a:spcAft>
                <a:spcPts val="0"/>
              </a:spcAft>
              <a:buClr>
                <a:srgbClr val="434343"/>
              </a:buClr>
              <a:buSzPts val="1400"/>
              <a:buChar char="○"/>
              <a:defRPr>
                <a:solidFill>
                  <a:srgbClr val="434343"/>
                </a:solidFill>
              </a:defRPr>
            </a:lvl5pPr>
            <a:lvl6pPr marL="3657509" lvl="5" indent="-423323" rtl="0">
              <a:lnSpc>
                <a:spcPct val="115000"/>
              </a:lnSpc>
              <a:spcBef>
                <a:spcPts val="0"/>
              </a:spcBef>
              <a:spcAft>
                <a:spcPts val="0"/>
              </a:spcAft>
              <a:buClr>
                <a:srgbClr val="434343"/>
              </a:buClr>
              <a:buSzPts val="1400"/>
              <a:buChar char="■"/>
              <a:defRPr>
                <a:solidFill>
                  <a:srgbClr val="434343"/>
                </a:solidFill>
              </a:defRPr>
            </a:lvl6pPr>
            <a:lvl7pPr marL="4267093" lvl="6" indent="-423323" rtl="0">
              <a:lnSpc>
                <a:spcPct val="115000"/>
              </a:lnSpc>
              <a:spcBef>
                <a:spcPts val="0"/>
              </a:spcBef>
              <a:spcAft>
                <a:spcPts val="0"/>
              </a:spcAft>
              <a:buClr>
                <a:srgbClr val="434343"/>
              </a:buClr>
              <a:buSzPts val="1400"/>
              <a:buChar char="●"/>
              <a:defRPr>
                <a:solidFill>
                  <a:srgbClr val="434343"/>
                </a:solidFill>
              </a:defRPr>
            </a:lvl7pPr>
            <a:lvl8pPr marL="4876678" lvl="7" indent="-423323" rtl="0">
              <a:lnSpc>
                <a:spcPct val="115000"/>
              </a:lnSpc>
              <a:spcBef>
                <a:spcPts val="0"/>
              </a:spcBef>
              <a:spcAft>
                <a:spcPts val="0"/>
              </a:spcAft>
              <a:buClr>
                <a:srgbClr val="434343"/>
              </a:buClr>
              <a:buSzPts val="1400"/>
              <a:buChar char="○"/>
              <a:defRPr>
                <a:solidFill>
                  <a:srgbClr val="434343"/>
                </a:solidFill>
              </a:defRPr>
            </a:lvl8pPr>
            <a:lvl9pPr marL="5486263" lvl="8" indent="-423323" rtl="0">
              <a:lnSpc>
                <a:spcPct val="115000"/>
              </a:lnSpc>
              <a:spcBef>
                <a:spcPts val="0"/>
              </a:spcBef>
              <a:spcAft>
                <a:spcPts val="0"/>
              </a:spcAft>
              <a:buClr>
                <a:srgbClr val="434343"/>
              </a:buClr>
              <a:buSzPts val="1400"/>
              <a:buChar char="■"/>
              <a:defRPr>
                <a:solidFill>
                  <a:srgbClr val="434343"/>
                </a:solidFill>
              </a:defRPr>
            </a:lvl9pPr>
          </a:lstStyle>
          <a:p>
            <a:pPr lvl="0"/>
            <a:r>
              <a:rPr lang="en-US"/>
              <a:t>Click to edit Master text styles</a:t>
            </a:r>
          </a:p>
        </p:txBody>
      </p:sp>
      <p:sp>
        <p:nvSpPr>
          <p:cNvPr id="1698" name="Google Shape;1698;p11"/>
          <p:cNvSpPr txBox="1">
            <a:spLocks noGrp="1"/>
          </p:cNvSpPr>
          <p:nvPr>
            <p:ph type="title"/>
          </p:nvPr>
        </p:nvSpPr>
        <p:spPr>
          <a:xfrm>
            <a:off x="848300" y="481667"/>
            <a:ext cx="3953600" cy="15904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1699" name="Google Shape;1699;p11"/>
          <p:cNvGrpSpPr/>
          <p:nvPr/>
        </p:nvGrpSpPr>
        <p:grpSpPr>
          <a:xfrm>
            <a:off x="4956890" y="840616"/>
            <a:ext cx="7964804" cy="6742585"/>
            <a:chOff x="3694317" y="622686"/>
            <a:chExt cx="5973603" cy="5056939"/>
          </a:xfrm>
        </p:grpSpPr>
        <p:grpSp>
          <p:nvGrpSpPr>
            <p:cNvPr id="1700" name="Google Shape;1700;p11"/>
            <p:cNvGrpSpPr/>
            <p:nvPr/>
          </p:nvGrpSpPr>
          <p:grpSpPr>
            <a:xfrm rot="3317427">
              <a:off x="7100515" y="2818142"/>
              <a:ext cx="956536" cy="3145513"/>
              <a:chOff x="6772950" y="1141500"/>
              <a:chExt cx="372575" cy="1225125"/>
            </a:xfrm>
          </p:grpSpPr>
          <p:sp>
            <p:nvSpPr>
              <p:cNvPr id="1701" name="Google Shape;1701;p11"/>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11"/>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11"/>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11"/>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11"/>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11"/>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11"/>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11"/>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11"/>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11"/>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11"/>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11"/>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11"/>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11"/>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11"/>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11"/>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11"/>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11"/>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11"/>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11"/>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11"/>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11"/>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11"/>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11"/>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11"/>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11"/>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11"/>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11"/>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11"/>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11"/>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11"/>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2" name="Google Shape;1732;p11"/>
            <p:cNvGrpSpPr/>
            <p:nvPr/>
          </p:nvGrpSpPr>
          <p:grpSpPr>
            <a:xfrm rot="-6299958">
              <a:off x="7344949" y="1050123"/>
              <a:ext cx="2287889" cy="1828220"/>
              <a:chOff x="1340325" y="4148525"/>
              <a:chExt cx="1340250" cy="1070975"/>
            </a:xfrm>
          </p:grpSpPr>
          <p:sp>
            <p:nvSpPr>
              <p:cNvPr id="1733" name="Google Shape;1733;p11"/>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11"/>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11"/>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11"/>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11"/>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11"/>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11"/>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11"/>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11"/>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11"/>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11"/>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11"/>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11"/>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11"/>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11"/>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11"/>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11"/>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11"/>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11"/>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11"/>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11"/>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11"/>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11"/>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11"/>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11"/>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11"/>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11"/>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11"/>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11"/>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11"/>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11"/>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11"/>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11"/>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11"/>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11"/>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11"/>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11"/>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11"/>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11"/>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11"/>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11"/>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11"/>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11"/>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11"/>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11"/>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11"/>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11"/>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11"/>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11"/>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11"/>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11"/>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11"/>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11"/>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11"/>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11"/>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11"/>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11"/>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11"/>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11"/>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11"/>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11"/>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11"/>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11"/>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11"/>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11"/>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11"/>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11"/>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11"/>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11"/>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11"/>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11"/>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11"/>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11"/>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11"/>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11"/>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11"/>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11"/>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11"/>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11"/>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11"/>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11"/>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11"/>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11"/>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11"/>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11"/>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11"/>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11"/>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11"/>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11"/>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11"/>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11"/>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11"/>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11"/>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11"/>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11"/>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11"/>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11"/>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11"/>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11"/>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11"/>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11"/>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4" name="Google Shape;1834;p11"/>
            <p:cNvGrpSpPr/>
            <p:nvPr/>
          </p:nvGrpSpPr>
          <p:grpSpPr>
            <a:xfrm rot="6299958" flipH="1">
              <a:off x="3729399" y="3172473"/>
              <a:ext cx="2287889" cy="1828220"/>
              <a:chOff x="1340325" y="4148525"/>
              <a:chExt cx="1340250" cy="1070975"/>
            </a:xfrm>
          </p:grpSpPr>
          <p:sp>
            <p:nvSpPr>
              <p:cNvPr id="1835" name="Google Shape;1835;p11"/>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11"/>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11"/>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11"/>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11"/>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11"/>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11"/>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11"/>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11"/>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11"/>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11"/>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11"/>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11"/>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11"/>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11"/>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11"/>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11"/>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11"/>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11"/>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11"/>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11"/>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11"/>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11"/>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11"/>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11"/>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11"/>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11"/>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11"/>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11"/>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11"/>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11"/>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11"/>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11"/>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11"/>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1"/>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11"/>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11"/>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11"/>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11"/>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11"/>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11"/>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11"/>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11"/>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11"/>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11"/>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11"/>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11"/>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11"/>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11"/>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1"/>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1"/>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1"/>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1"/>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1"/>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1"/>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1"/>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1"/>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1"/>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1"/>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1"/>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1"/>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1"/>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1"/>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1"/>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11"/>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11"/>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1"/>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1"/>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1"/>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1"/>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1"/>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1"/>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1"/>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11"/>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11"/>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11"/>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11"/>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11"/>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1"/>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11"/>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11"/>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11"/>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1"/>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1"/>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11"/>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11"/>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11"/>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11"/>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11"/>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11"/>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11"/>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11"/>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11"/>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11"/>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11"/>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11"/>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11"/>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1"/>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11"/>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11"/>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11"/>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1915830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936"/>
        <p:cNvGrpSpPr/>
        <p:nvPr/>
      </p:nvGrpSpPr>
      <p:grpSpPr>
        <a:xfrm>
          <a:off x="0" y="0"/>
          <a:ext cx="0" cy="0"/>
          <a:chOff x="0" y="0"/>
          <a:chExt cx="0" cy="0"/>
        </a:xfrm>
      </p:grpSpPr>
      <p:sp>
        <p:nvSpPr>
          <p:cNvPr id="1937" name="Google Shape;1937;p12"/>
          <p:cNvSpPr txBox="1">
            <a:spLocks noGrp="1"/>
          </p:cNvSpPr>
          <p:nvPr>
            <p:ph type="title"/>
          </p:nvPr>
        </p:nvSpPr>
        <p:spPr>
          <a:xfrm>
            <a:off x="3076000" y="1141467"/>
            <a:ext cx="6040000" cy="337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rPr lang="en-US"/>
              <a:t>Click to edit Master title style</a:t>
            </a:r>
            <a:endParaRPr/>
          </a:p>
        </p:txBody>
      </p:sp>
      <p:pic>
        <p:nvPicPr>
          <p:cNvPr id="1938" name="Google Shape;1938;p12"/>
          <p:cNvPicPr preferRelativeResize="0"/>
          <p:nvPr/>
        </p:nvPicPr>
        <p:blipFill>
          <a:blip r:embed="rId2">
            <a:alphaModFix/>
          </a:blip>
          <a:stretch>
            <a:fillRect/>
          </a:stretch>
        </p:blipFill>
        <p:spPr>
          <a:xfrm>
            <a:off x="7388365" y="4255767"/>
            <a:ext cx="2662604" cy="4036840"/>
          </a:xfrm>
          <a:prstGeom prst="rect">
            <a:avLst/>
          </a:prstGeom>
          <a:noFill/>
          <a:ln>
            <a:noFill/>
          </a:ln>
        </p:spPr>
      </p:pic>
      <p:pic>
        <p:nvPicPr>
          <p:cNvPr id="1939" name="Google Shape;1939;p12"/>
          <p:cNvPicPr preferRelativeResize="0"/>
          <p:nvPr/>
        </p:nvPicPr>
        <p:blipFill>
          <a:blip r:embed="rId3">
            <a:alphaModFix/>
          </a:blip>
          <a:stretch>
            <a:fillRect/>
          </a:stretch>
        </p:blipFill>
        <p:spPr>
          <a:xfrm rot="-595113">
            <a:off x="1773964" y="4119568"/>
            <a:ext cx="2662603" cy="4036837"/>
          </a:xfrm>
          <a:prstGeom prst="rect">
            <a:avLst/>
          </a:prstGeom>
          <a:noFill/>
          <a:ln>
            <a:noFill/>
          </a:ln>
        </p:spPr>
      </p:pic>
      <p:pic>
        <p:nvPicPr>
          <p:cNvPr id="1940" name="Google Shape;1940;p12"/>
          <p:cNvPicPr preferRelativeResize="0"/>
          <p:nvPr/>
        </p:nvPicPr>
        <p:blipFill>
          <a:blip r:embed="rId4">
            <a:alphaModFix/>
          </a:blip>
          <a:stretch>
            <a:fillRect/>
          </a:stretch>
        </p:blipFill>
        <p:spPr>
          <a:xfrm rot="-715478">
            <a:off x="4764698" y="4510801"/>
            <a:ext cx="2662604" cy="4036839"/>
          </a:xfrm>
          <a:prstGeom prst="rect">
            <a:avLst/>
          </a:prstGeom>
          <a:noFill/>
          <a:ln>
            <a:noFill/>
          </a:ln>
        </p:spPr>
      </p:pic>
      <p:grpSp>
        <p:nvGrpSpPr>
          <p:cNvPr id="1941" name="Google Shape;1941;p12"/>
          <p:cNvGrpSpPr/>
          <p:nvPr/>
        </p:nvGrpSpPr>
        <p:grpSpPr>
          <a:xfrm rot="3045761" flipH="1">
            <a:off x="5406063" y="-1868379"/>
            <a:ext cx="2407036" cy="3320153"/>
            <a:chOff x="2763875" y="3698500"/>
            <a:chExt cx="1288825" cy="1777825"/>
          </a:xfrm>
        </p:grpSpPr>
        <p:sp>
          <p:nvSpPr>
            <p:cNvPr id="1942" name="Google Shape;1942;p12"/>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12"/>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12"/>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2"/>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2"/>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2"/>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2"/>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2"/>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2"/>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2"/>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2"/>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2"/>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2"/>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2"/>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2"/>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2"/>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2"/>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2"/>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12"/>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12"/>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12"/>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12"/>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12"/>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12"/>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12"/>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12"/>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12"/>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12"/>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12"/>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12"/>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12"/>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12"/>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12"/>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12"/>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12"/>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12"/>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12"/>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12"/>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12"/>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12"/>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12"/>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12"/>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12"/>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12"/>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12"/>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12"/>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12"/>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12"/>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12"/>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12"/>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12"/>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12"/>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12"/>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12"/>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12"/>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12"/>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12"/>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12"/>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12"/>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12"/>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12"/>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12"/>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12"/>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12"/>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12"/>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12"/>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12"/>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12"/>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12"/>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12"/>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12"/>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12"/>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12"/>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12"/>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12"/>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12"/>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12"/>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12"/>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12"/>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12"/>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12"/>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12"/>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2"/>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12"/>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12"/>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12"/>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2"/>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12"/>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12"/>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12"/>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12"/>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12"/>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12"/>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12"/>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12"/>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12"/>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12"/>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12"/>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12"/>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12"/>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12"/>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12"/>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12"/>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12"/>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12"/>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12"/>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12"/>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2"/>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12"/>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12"/>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12"/>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12"/>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12"/>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12"/>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12"/>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6548352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057"/>
        <p:cNvGrpSpPr/>
        <p:nvPr/>
      </p:nvGrpSpPr>
      <p:grpSpPr>
        <a:xfrm>
          <a:off x="0" y="0"/>
          <a:ext cx="0" cy="0"/>
          <a:chOff x="0" y="0"/>
          <a:chExt cx="0" cy="0"/>
        </a:xfrm>
      </p:grpSpPr>
      <p:sp>
        <p:nvSpPr>
          <p:cNvPr id="2058" name="Google Shape;2058;p13"/>
          <p:cNvSpPr txBox="1">
            <a:spLocks noGrp="1"/>
          </p:cNvSpPr>
          <p:nvPr>
            <p:ph type="title"/>
          </p:nvPr>
        </p:nvSpPr>
        <p:spPr>
          <a:xfrm>
            <a:off x="2408633" y="1602700"/>
            <a:ext cx="7374800" cy="140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rPr lang="en-US"/>
              <a:t>Click to edit Master title style</a:t>
            </a:r>
            <a:endParaRPr/>
          </a:p>
        </p:txBody>
      </p:sp>
      <p:sp>
        <p:nvSpPr>
          <p:cNvPr id="2059" name="Google Shape;2059;p13"/>
          <p:cNvSpPr txBox="1">
            <a:spLocks noGrp="1"/>
          </p:cNvSpPr>
          <p:nvPr>
            <p:ph type="subTitle" idx="1"/>
          </p:nvPr>
        </p:nvSpPr>
        <p:spPr>
          <a:xfrm>
            <a:off x="2732633" y="3987633"/>
            <a:ext cx="6726800" cy="152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pic>
        <p:nvPicPr>
          <p:cNvPr id="2060" name="Google Shape;2060;p13"/>
          <p:cNvPicPr preferRelativeResize="0"/>
          <p:nvPr/>
        </p:nvPicPr>
        <p:blipFill>
          <a:blip r:embed="rId2">
            <a:alphaModFix/>
          </a:blip>
          <a:stretch>
            <a:fillRect/>
          </a:stretch>
        </p:blipFill>
        <p:spPr>
          <a:xfrm rot="10800000">
            <a:off x="4764731" y="-1776167"/>
            <a:ext cx="2662604" cy="4036840"/>
          </a:xfrm>
          <a:prstGeom prst="rect">
            <a:avLst/>
          </a:prstGeom>
          <a:noFill/>
          <a:ln>
            <a:noFill/>
          </a:ln>
        </p:spPr>
      </p:pic>
      <p:pic>
        <p:nvPicPr>
          <p:cNvPr id="2061" name="Google Shape;2061;p13"/>
          <p:cNvPicPr preferRelativeResize="0"/>
          <p:nvPr/>
        </p:nvPicPr>
        <p:blipFill>
          <a:blip r:embed="rId3">
            <a:alphaModFix/>
          </a:blip>
          <a:stretch>
            <a:fillRect/>
          </a:stretch>
        </p:blipFill>
        <p:spPr>
          <a:xfrm rot="10800000">
            <a:off x="6919649" y="-2049600"/>
            <a:ext cx="2662604" cy="4036840"/>
          </a:xfrm>
          <a:prstGeom prst="rect">
            <a:avLst/>
          </a:prstGeom>
          <a:noFill/>
          <a:ln>
            <a:noFill/>
          </a:ln>
        </p:spPr>
      </p:pic>
      <p:pic>
        <p:nvPicPr>
          <p:cNvPr id="2062" name="Google Shape;2062;p13"/>
          <p:cNvPicPr preferRelativeResize="0"/>
          <p:nvPr/>
        </p:nvPicPr>
        <p:blipFill>
          <a:blip r:embed="rId4">
            <a:alphaModFix/>
          </a:blip>
          <a:stretch>
            <a:fillRect/>
          </a:stretch>
        </p:blipFill>
        <p:spPr>
          <a:xfrm rot="10800000" flipH="1">
            <a:off x="2236998" y="-2495467"/>
            <a:ext cx="2662604" cy="4036840"/>
          </a:xfrm>
          <a:prstGeom prst="rect">
            <a:avLst/>
          </a:prstGeom>
          <a:noFill/>
          <a:ln>
            <a:noFill/>
          </a:ln>
        </p:spPr>
      </p:pic>
      <p:grpSp>
        <p:nvGrpSpPr>
          <p:cNvPr id="2063" name="Google Shape;2063;p13"/>
          <p:cNvGrpSpPr/>
          <p:nvPr/>
        </p:nvGrpSpPr>
        <p:grpSpPr>
          <a:xfrm>
            <a:off x="-1977258" y="854858"/>
            <a:ext cx="14971561" cy="4620025"/>
            <a:chOff x="-1482944" y="641143"/>
            <a:chExt cx="11228671" cy="3465019"/>
          </a:xfrm>
        </p:grpSpPr>
        <p:grpSp>
          <p:nvGrpSpPr>
            <p:cNvPr id="2064" name="Google Shape;2064;p13"/>
            <p:cNvGrpSpPr/>
            <p:nvPr/>
          </p:nvGrpSpPr>
          <p:grpSpPr>
            <a:xfrm rot="2007150">
              <a:off x="-616905" y="644572"/>
              <a:ext cx="1051667" cy="3458160"/>
              <a:chOff x="6772950" y="1141500"/>
              <a:chExt cx="372575" cy="1225125"/>
            </a:xfrm>
          </p:grpSpPr>
          <p:sp>
            <p:nvSpPr>
              <p:cNvPr id="2065" name="Google Shape;2065;p13"/>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13"/>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13"/>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13"/>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13"/>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13"/>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13"/>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13"/>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13"/>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13"/>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13"/>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13"/>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3"/>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3"/>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3"/>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3"/>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3"/>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3"/>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3"/>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3"/>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3"/>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3"/>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3"/>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3"/>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3"/>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3"/>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3"/>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3"/>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3"/>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3"/>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3"/>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6" name="Google Shape;2096;p13"/>
            <p:cNvGrpSpPr/>
            <p:nvPr/>
          </p:nvGrpSpPr>
          <p:grpSpPr>
            <a:xfrm rot="10800000">
              <a:off x="8007231" y="641671"/>
              <a:ext cx="1738496" cy="2398108"/>
              <a:chOff x="2763875" y="3698500"/>
              <a:chExt cx="1288825" cy="1777825"/>
            </a:xfrm>
          </p:grpSpPr>
          <p:sp>
            <p:nvSpPr>
              <p:cNvPr id="2097" name="Google Shape;2097;p13"/>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3"/>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3"/>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3"/>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3"/>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3"/>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3"/>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3"/>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3"/>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3"/>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3"/>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3"/>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3"/>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3"/>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3"/>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3"/>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3"/>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3"/>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3"/>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3"/>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3"/>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3"/>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3"/>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3"/>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3"/>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3"/>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3"/>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3"/>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3"/>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3"/>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3"/>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3"/>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3"/>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3"/>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3"/>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13"/>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13"/>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3"/>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3"/>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3"/>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3"/>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13"/>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13"/>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13"/>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3"/>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3"/>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3"/>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3"/>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3"/>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3"/>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3"/>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3"/>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3"/>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3"/>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3"/>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3"/>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3"/>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3"/>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3"/>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3"/>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3"/>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3"/>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3"/>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3"/>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3"/>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3"/>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3"/>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3"/>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3"/>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3"/>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3"/>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3"/>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3"/>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3"/>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3"/>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13"/>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13"/>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3"/>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3"/>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13"/>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3"/>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3"/>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3"/>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3"/>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3"/>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3"/>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3"/>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3"/>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13"/>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3"/>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3"/>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13"/>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13"/>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3"/>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3"/>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3"/>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3"/>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3"/>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3"/>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3"/>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3"/>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3"/>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3"/>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3"/>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3"/>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3"/>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3"/>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3"/>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13"/>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13"/>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3"/>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3"/>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3"/>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3"/>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3"/>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5118373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12"/>
        <p:cNvGrpSpPr/>
        <p:nvPr/>
      </p:nvGrpSpPr>
      <p:grpSpPr>
        <a:xfrm>
          <a:off x="0" y="0"/>
          <a:ext cx="0" cy="0"/>
          <a:chOff x="0" y="0"/>
          <a:chExt cx="0" cy="0"/>
        </a:xfrm>
      </p:grpSpPr>
      <p:sp>
        <p:nvSpPr>
          <p:cNvPr id="2213" name="Google Shape;2213;p14"/>
          <p:cNvSpPr txBox="1">
            <a:spLocks noGrp="1"/>
          </p:cNvSpPr>
          <p:nvPr>
            <p:ph type="title"/>
          </p:nvPr>
        </p:nvSpPr>
        <p:spPr>
          <a:xfrm>
            <a:off x="6046600" y="647251"/>
            <a:ext cx="5185200" cy="1213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a:solidFill>
                  <a:schemeClr val="lt1"/>
                </a:solidFill>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grpSp>
        <p:nvGrpSpPr>
          <p:cNvPr id="2214" name="Google Shape;2214;p14"/>
          <p:cNvGrpSpPr/>
          <p:nvPr/>
        </p:nvGrpSpPr>
        <p:grpSpPr>
          <a:xfrm>
            <a:off x="-160569" y="3413488"/>
            <a:ext cx="12840628" cy="3320029"/>
            <a:chOff x="-120427" y="2560116"/>
            <a:chExt cx="9630471" cy="2490022"/>
          </a:xfrm>
        </p:grpSpPr>
        <p:grpSp>
          <p:nvGrpSpPr>
            <p:cNvPr id="2215" name="Google Shape;2215;p14"/>
            <p:cNvGrpSpPr/>
            <p:nvPr/>
          </p:nvGrpSpPr>
          <p:grpSpPr>
            <a:xfrm rot="10800000" flipH="1">
              <a:off x="-120427" y="2560116"/>
              <a:ext cx="1805257" cy="2490022"/>
              <a:chOff x="2763875" y="3698500"/>
              <a:chExt cx="1288825" cy="1777825"/>
            </a:xfrm>
          </p:grpSpPr>
          <p:sp>
            <p:nvSpPr>
              <p:cNvPr id="2216" name="Google Shape;2216;p14"/>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4"/>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4"/>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4"/>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4"/>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4"/>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4"/>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4"/>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4"/>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4"/>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4"/>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4"/>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4"/>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4"/>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4"/>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4"/>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4"/>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4"/>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4"/>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4"/>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4"/>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4"/>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14"/>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14"/>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4"/>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4"/>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4"/>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4"/>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4"/>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4"/>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4"/>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4"/>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4"/>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4"/>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4"/>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4"/>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4"/>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4"/>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4"/>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4"/>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4"/>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14"/>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14"/>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14"/>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14"/>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4"/>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4"/>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4"/>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4"/>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4"/>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14"/>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14"/>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14"/>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14"/>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4"/>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14"/>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14"/>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14"/>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14"/>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14"/>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14"/>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14"/>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14"/>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14"/>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14"/>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14"/>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14"/>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14"/>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14"/>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14"/>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14"/>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14"/>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14"/>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14"/>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14"/>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14"/>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14"/>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14"/>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14"/>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14"/>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14"/>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14"/>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14"/>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14"/>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14"/>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14"/>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14"/>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14"/>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14"/>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14"/>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14"/>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14"/>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14"/>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14"/>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14"/>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14"/>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14"/>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14"/>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14"/>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14"/>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14"/>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14"/>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14"/>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14"/>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14"/>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14"/>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14"/>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14"/>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14"/>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14"/>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14"/>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14"/>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14"/>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14"/>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14"/>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1" name="Google Shape;2331;p14"/>
            <p:cNvGrpSpPr/>
            <p:nvPr/>
          </p:nvGrpSpPr>
          <p:grpSpPr>
            <a:xfrm rot="10800000">
              <a:off x="7222103" y="2838447"/>
              <a:ext cx="2287941" cy="1828261"/>
              <a:chOff x="1340325" y="4148525"/>
              <a:chExt cx="1340250" cy="1070975"/>
            </a:xfrm>
          </p:grpSpPr>
          <p:sp>
            <p:nvSpPr>
              <p:cNvPr id="2332" name="Google Shape;2332;p14"/>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14"/>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14"/>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14"/>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14"/>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14"/>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14"/>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14"/>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14"/>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14"/>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14"/>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14"/>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14"/>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14"/>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14"/>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14"/>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14"/>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14"/>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14"/>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14"/>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14"/>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14"/>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14"/>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14"/>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14"/>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14"/>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14"/>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14"/>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14"/>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14"/>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14"/>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14"/>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14"/>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14"/>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14"/>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14"/>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14"/>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14"/>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14"/>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14"/>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14"/>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14"/>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14"/>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14"/>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14"/>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14"/>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14"/>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14"/>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14"/>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14"/>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14"/>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14"/>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14"/>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14"/>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14"/>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14"/>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14"/>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14"/>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14"/>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14"/>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14"/>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14"/>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14"/>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14"/>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14"/>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14"/>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14"/>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14"/>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14"/>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14"/>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14"/>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14"/>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14"/>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14"/>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14"/>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14"/>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14"/>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14"/>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14"/>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14"/>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14"/>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14"/>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14"/>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14"/>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14"/>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14"/>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14"/>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14"/>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14"/>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14"/>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14"/>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14"/>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14"/>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14"/>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14"/>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14"/>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14"/>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14"/>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14"/>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14"/>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14"/>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20695430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433"/>
        <p:cNvGrpSpPr/>
        <p:nvPr/>
      </p:nvGrpSpPr>
      <p:grpSpPr>
        <a:xfrm>
          <a:off x="0" y="0"/>
          <a:ext cx="0" cy="0"/>
          <a:chOff x="0" y="0"/>
          <a:chExt cx="0" cy="0"/>
        </a:xfrm>
      </p:grpSpPr>
      <p:sp>
        <p:nvSpPr>
          <p:cNvPr id="2434" name="Google Shape;2434;p15"/>
          <p:cNvSpPr txBox="1">
            <a:spLocks noGrp="1"/>
          </p:cNvSpPr>
          <p:nvPr>
            <p:ph type="title" hasCustomPrompt="1"/>
          </p:nvPr>
        </p:nvSpPr>
        <p:spPr>
          <a:xfrm>
            <a:off x="1712000" y="2097267"/>
            <a:ext cx="8768000" cy="201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12800"/>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2435" name="Google Shape;2435;p15"/>
          <p:cNvSpPr txBox="1">
            <a:spLocks noGrp="1"/>
          </p:cNvSpPr>
          <p:nvPr>
            <p:ph type="subTitle" idx="1"/>
          </p:nvPr>
        </p:nvSpPr>
        <p:spPr>
          <a:xfrm>
            <a:off x="3105000" y="4224567"/>
            <a:ext cx="5982000" cy="6492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67"/>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r>
              <a:rPr lang="en-US"/>
              <a:t>Click to edit Master subtitle style</a:t>
            </a:r>
            <a:endParaRPr/>
          </a:p>
        </p:txBody>
      </p:sp>
      <p:pic>
        <p:nvPicPr>
          <p:cNvPr id="2436" name="Google Shape;2436;p15"/>
          <p:cNvPicPr preferRelativeResize="0"/>
          <p:nvPr/>
        </p:nvPicPr>
        <p:blipFill>
          <a:blip r:embed="rId2">
            <a:alphaModFix/>
          </a:blip>
          <a:stretch>
            <a:fillRect/>
          </a:stretch>
        </p:blipFill>
        <p:spPr>
          <a:xfrm rot="-8490310">
            <a:off x="671417" y="-1100599"/>
            <a:ext cx="2662601" cy="4036840"/>
          </a:xfrm>
          <a:prstGeom prst="rect">
            <a:avLst/>
          </a:prstGeom>
          <a:noFill/>
          <a:ln>
            <a:noFill/>
          </a:ln>
        </p:spPr>
      </p:pic>
      <p:pic>
        <p:nvPicPr>
          <p:cNvPr id="2437" name="Google Shape;2437;p15"/>
          <p:cNvPicPr preferRelativeResize="0"/>
          <p:nvPr/>
        </p:nvPicPr>
        <p:blipFill>
          <a:blip r:embed="rId3">
            <a:alphaModFix/>
          </a:blip>
          <a:stretch>
            <a:fillRect/>
          </a:stretch>
        </p:blipFill>
        <p:spPr>
          <a:xfrm rot="10800000">
            <a:off x="4764698" y="-1939583"/>
            <a:ext cx="2662604" cy="4036840"/>
          </a:xfrm>
          <a:prstGeom prst="rect">
            <a:avLst/>
          </a:prstGeom>
          <a:noFill/>
          <a:ln>
            <a:noFill/>
          </a:ln>
        </p:spPr>
      </p:pic>
      <p:pic>
        <p:nvPicPr>
          <p:cNvPr id="2438" name="Google Shape;2438;p15"/>
          <p:cNvPicPr preferRelativeResize="0"/>
          <p:nvPr/>
        </p:nvPicPr>
        <p:blipFill>
          <a:blip r:embed="rId4">
            <a:alphaModFix/>
          </a:blip>
          <a:stretch>
            <a:fillRect/>
          </a:stretch>
        </p:blipFill>
        <p:spPr>
          <a:xfrm rot="4499998">
            <a:off x="4639100" y="4415035"/>
            <a:ext cx="2662603" cy="4036839"/>
          </a:xfrm>
          <a:prstGeom prst="rect">
            <a:avLst/>
          </a:prstGeom>
          <a:noFill/>
          <a:ln>
            <a:noFill/>
          </a:ln>
        </p:spPr>
      </p:pic>
      <p:grpSp>
        <p:nvGrpSpPr>
          <p:cNvPr id="2439" name="Google Shape;2439;p15"/>
          <p:cNvGrpSpPr/>
          <p:nvPr/>
        </p:nvGrpSpPr>
        <p:grpSpPr>
          <a:xfrm>
            <a:off x="-2567307" y="1010611"/>
            <a:ext cx="13799300" cy="7201835"/>
            <a:chOff x="-1925481" y="757958"/>
            <a:chExt cx="10349475" cy="5401376"/>
          </a:xfrm>
        </p:grpSpPr>
        <p:grpSp>
          <p:nvGrpSpPr>
            <p:cNvPr id="2440" name="Google Shape;2440;p15"/>
            <p:cNvGrpSpPr/>
            <p:nvPr/>
          </p:nvGrpSpPr>
          <p:grpSpPr>
            <a:xfrm rot="10800000">
              <a:off x="6136053" y="4331072"/>
              <a:ext cx="2287941" cy="1828261"/>
              <a:chOff x="1340325" y="4148525"/>
              <a:chExt cx="1340250" cy="1070975"/>
            </a:xfrm>
          </p:grpSpPr>
          <p:sp>
            <p:nvSpPr>
              <p:cNvPr id="2441" name="Google Shape;2441;p15"/>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15"/>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15"/>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15"/>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15"/>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15"/>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15"/>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15"/>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15"/>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15"/>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15"/>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15"/>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15"/>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15"/>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15"/>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15"/>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15"/>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15"/>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15"/>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15"/>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15"/>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15"/>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15"/>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15"/>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15"/>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15"/>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15"/>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15"/>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15"/>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15"/>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15"/>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15"/>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15"/>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15"/>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15"/>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15"/>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15"/>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15"/>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15"/>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15"/>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15"/>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15"/>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15"/>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15"/>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15"/>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15"/>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15"/>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15"/>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15"/>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15"/>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15"/>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15"/>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15"/>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15"/>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15"/>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15"/>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15"/>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15"/>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15"/>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15"/>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15"/>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15"/>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15"/>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15"/>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15"/>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15"/>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15"/>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15"/>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15"/>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15"/>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15"/>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15"/>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15"/>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15"/>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15"/>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15"/>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15"/>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15"/>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15"/>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15"/>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15"/>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15"/>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15"/>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15"/>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15"/>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15"/>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15"/>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15"/>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15"/>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15"/>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15"/>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15"/>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15"/>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15"/>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15"/>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15"/>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15"/>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15"/>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15"/>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15"/>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15"/>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42" name="Google Shape;2542;p15"/>
            <p:cNvGrpSpPr/>
            <p:nvPr/>
          </p:nvGrpSpPr>
          <p:grpSpPr>
            <a:xfrm rot="-2579364">
              <a:off x="-1609350" y="1292523"/>
              <a:ext cx="2287924" cy="1828248"/>
              <a:chOff x="1340325" y="4148525"/>
              <a:chExt cx="1340250" cy="1070975"/>
            </a:xfrm>
          </p:grpSpPr>
          <p:sp>
            <p:nvSpPr>
              <p:cNvPr id="2543" name="Google Shape;2543;p15"/>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15"/>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15"/>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15"/>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15"/>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15"/>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15"/>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15"/>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15"/>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15"/>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15"/>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15"/>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15"/>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15"/>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15"/>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15"/>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15"/>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15"/>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15"/>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15"/>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15"/>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15"/>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15"/>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15"/>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15"/>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15"/>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15"/>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15"/>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15"/>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15"/>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15"/>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15"/>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15"/>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15"/>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5"/>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5"/>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5"/>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5"/>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5"/>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5"/>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5"/>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15"/>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15"/>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5"/>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5"/>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5"/>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5"/>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5"/>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5"/>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5"/>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5"/>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5"/>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15"/>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5"/>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5"/>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5"/>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5"/>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5"/>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5"/>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5"/>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5"/>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15"/>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15"/>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5"/>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5"/>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15"/>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5"/>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5"/>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5"/>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15"/>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15"/>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5"/>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5"/>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5"/>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5"/>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5"/>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5"/>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15"/>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15"/>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15"/>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5"/>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15"/>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15"/>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15"/>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5"/>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5"/>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15"/>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15"/>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5"/>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5"/>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15"/>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15"/>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5"/>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15"/>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15"/>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15"/>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15"/>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15"/>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15"/>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15"/>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15"/>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4086885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644"/>
        <p:cNvGrpSpPr/>
        <p:nvPr/>
      </p:nvGrpSpPr>
      <p:grpSpPr>
        <a:xfrm>
          <a:off x="0" y="0"/>
          <a:ext cx="0" cy="0"/>
          <a:chOff x="0" y="0"/>
          <a:chExt cx="0" cy="0"/>
        </a:xfrm>
      </p:grpSpPr>
      <p:sp>
        <p:nvSpPr>
          <p:cNvPr id="2645" name="Google Shape;2645;p16"/>
          <p:cNvSpPr/>
          <p:nvPr/>
        </p:nvSpPr>
        <p:spPr>
          <a:xfrm>
            <a:off x="0" y="0"/>
            <a:ext cx="121920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3962275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646"/>
        <p:cNvGrpSpPr/>
        <p:nvPr/>
      </p:nvGrpSpPr>
      <p:grpSpPr>
        <a:xfrm>
          <a:off x="0" y="0"/>
          <a:ext cx="0" cy="0"/>
          <a:chOff x="0" y="0"/>
          <a:chExt cx="0" cy="0"/>
        </a:xfrm>
      </p:grpSpPr>
      <p:sp>
        <p:nvSpPr>
          <p:cNvPr id="2647" name="Google Shape;2647;p17"/>
          <p:cNvSpPr txBox="1">
            <a:spLocks noGrp="1"/>
          </p:cNvSpPr>
          <p:nvPr>
            <p:ph type="title"/>
          </p:nvPr>
        </p:nvSpPr>
        <p:spPr>
          <a:xfrm>
            <a:off x="3913597" y="2072779"/>
            <a:ext cx="34048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2648" name="Google Shape;2648;p17"/>
          <p:cNvSpPr txBox="1">
            <a:spLocks noGrp="1"/>
          </p:cNvSpPr>
          <p:nvPr>
            <p:ph type="title" idx="2" hasCustomPrompt="1"/>
          </p:nvPr>
        </p:nvSpPr>
        <p:spPr>
          <a:xfrm>
            <a:off x="4686721" y="1467933"/>
            <a:ext cx="1858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b="1"/>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49" name="Google Shape;2649;p17"/>
          <p:cNvSpPr txBox="1">
            <a:spLocks noGrp="1"/>
          </p:cNvSpPr>
          <p:nvPr>
            <p:ph type="subTitle" idx="1"/>
          </p:nvPr>
        </p:nvSpPr>
        <p:spPr>
          <a:xfrm>
            <a:off x="3913597" y="2751941"/>
            <a:ext cx="3404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2650" name="Google Shape;2650;p17"/>
          <p:cNvSpPr txBox="1">
            <a:spLocks noGrp="1"/>
          </p:cNvSpPr>
          <p:nvPr>
            <p:ph type="title" idx="3"/>
          </p:nvPr>
        </p:nvSpPr>
        <p:spPr>
          <a:xfrm>
            <a:off x="7824465" y="2072779"/>
            <a:ext cx="34048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2651" name="Google Shape;2651;p17"/>
          <p:cNvSpPr txBox="1">
            <a:spLocks noGrp="1"/>
          </p:cNvSpPr>
          <p:nvPr>
            <p:ph type="title" idx="4" hasCustomPrompt="1"/>
          </p:nvPr>
        </p:nvSpPr>
        <p:spPr>
          <a:xfrm>
            <a:off x="8597589" y="1467933"/>
            <a:ext cx="1858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b="1"/>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52" name="Google Shape;2652;p17"/>
          <p:cNvSpPr txBox="1">
            <a:spLocks noGrp="1"/>
          </p:cNvSpPr>
          <p:nvPr>
            <p:ph type="subTitle" idx="5"/>
          </p:nvPr>
        </p:nvSpPr>
        <p:spPr>
          <a:xfrm>
            <a:off x="7824465" y="2751941"/>
            <a:ext cx="3404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2653" name="Google Shape;2653;p17"/>
          <p:cNvSpPr txBox="1">
            <a:spLocks noGrp="1"/>
          </p:cNvSpPr>
          <p:nvPr>
            <p:ph type="title" idx="6"/>
          </p:nvPr>
        </p:nvSpPr>
        <p:spPr>
          <a:xfrm>
            <a:off x="3913597" y="4458645"/>
            <a:ext cx="34048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2654" name="Google Shape;2654;p17"/>
          <p:cNvSpPr txBox="1">
            <a:spLocks noGrp="1"/>
          </p:cNvSpPr>
          <p:nvPr>
            <p:ph type="title" idx="7" hasCustomPrompt="1"/>
          </p:nvPr>
        </p:nvSpPr>
        <p:spPr>
          <a:xfrm>
            <a:off x="4686721" y="3853800"/>
            <a:ext cx="1858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b="1"/>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55" name="Google Shape;2655;p17"/>
          <p:cNvSpPr txBox="1">
            <a:spLocks noGrp="1"/>
          </p:cNvSpPr>
          <p:nvPr>
            <p:ph type="subTitle" idx="8"/>
          </p:nvPr>
        </p:nvSpPr>
        <p:spPr>
          <a:xfrm>
            <a:off x="3913597" y="5137808"/>
            <a:ext cx="3404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2656" name="Google Shape;2656;p17"/>
          <p:cNvSpPr txBox="1">
            <a:spLocks noGrp="1"/>
          </p:cNvSpPr>
          <p:nvPr>
            <p:ph type="title" idx="9"/>
          </p:nvPr>
        </p:nvSpPr>
        <p:spPr>
          <a:xfrm>
            <a:off x="7824465" y="4458645"/>
            <a:ext cx="34048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2657" name="Google Shape;2657;p17"/>
          <p:cNvSpPr txBox="1">
            <a:spLocks noGrp="1"/>
          </p:cNvSpPr>
          <p:nvPr>
            <p:ph type="title" idx="13" hasCustomPrompt="1"/>
          </p:nvPr>
        </p:nvSpPr>
        <p:spPr>
          <a:xfrm>
            <a:off x="8597589" y="3853800"/>
            <a:ext cx="1858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b="1"/>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58" name="Google Shape;2658;p17"/>
          <p:cNvSpPr txBox="1">
            <a:spLocks noGrp="1"/>
          </p:cNvSpPr>
          <p:nvPr>
            <p:ph type="subTitle" idx="14"/>
          </p:nvPr>
        </p:nvSpPr>
        <p:spPr>
          <a:xfrm>
            <a:off x="7824465" y="5137808"/>
            <a:ext cx="3404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2659" name="Google Shape;2659;p17"/>
          <p:cNvSpPr txBox="1">
            <a:spLocks noGrp="1"/>
          </p:cNvSpPr>
          <p:nvPr>
            <p:ph type="title" idx="15"/>
          </p:nvPr>
        </p:nvSpPr>
        <p:spPr>
          <a:xfrm>
            <a:off x="848299" y="481667"/>
            <a:ext cx="2512800" cy="1574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2660" name="Google Shape;2660;p17"/>
          <p:cNvGrpSpPr/>
          <p:nvPr/>
        </p:nvGrpSpPr>
        <p:grpSpPr>
          <a:xfrm>
            <a:off x="6090284" y="-1669415"/>
            <a:ext cx="5426827" cy="4137339"/>
            <a:chOff x="4567713" y="-1252061"/>
            <a:chExt cx="4070120" cy="3103004"/>
          </a:xfrm>
        </p:grpSpPr>
        <p:grpSp>
          <p:nvGrpSpPr>
            <p:cNvPr id="2661" name="Google Shape;2661;p17"/>
            <p:cNvGrpSpPr/>
            <p:nvPr/>
          </p:nvGrpSpPr>
          <p:grpSpPr>
            <a:xfrm rot="3600081">
              <a:off x="4777077" y="-400223"/>
              <a:ext cx="2180676" cy="1742547"/>
              <a:chOff x="1340325" y="4148525"/>
              <a:chExt cx="1340250" cy="1070975"/>
            </a:xfrm>
          </p:grpSpPr>
          <p:sp>
            <p:nvSpPr>
              <p:cNvPr id="2662" name="Google Shape;2662;p17"/>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17"/>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17"/>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17"/>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17"/>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17"/>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7"/>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17"/>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17"/>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17"/>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7"/>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17"/>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17"/>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7"/>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17"/>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7"/>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17"/>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17"/>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17"/>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17"/>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17"/>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17"/>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17"/>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17"/>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17"/>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17"/>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17"/>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17"/>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17"/>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17"/>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17"/>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17"/>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17"/>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17"/>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17"/>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17"/>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17"/>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17"/>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17"/>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17"/>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17"/>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17"/>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17"/>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7"/>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7"/>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17"/>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17"/>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7"/>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17"/>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17"/>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7"/>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7"/>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17"/>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17"/>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17"/>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7"/>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7"/>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17"/>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17"/>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7"/>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7"/>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17"/>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17"/>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17"/>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17"/>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17"/>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17"/>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17"/>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7"/>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17"/>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17"/>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7"/>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7"/>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17"/>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17"/>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17"/>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17"/>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17"/>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17"/>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7"/>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17"/>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17"/>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17"/>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17"/>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7"/>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17"/>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17"/>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7"/>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17"/>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17"/>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17"/>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7"/>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17"/>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17"/>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17"/>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17"/>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17"/>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7"/>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7"/>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17"/>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17"/>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63" name="Google Shape;2763;p17"/>
            <p:cNvGrpSpPr/>
            <p:nvPr/>
          </p:nvGrpSpPr>
          <p:grpSpPr>
            <a:xfrm rot="-6250835" flipH="1">
              <a:off x="6435643" y="-852774"/>
              <a:ext cx="2180694" cy="1742562"/>
              <a:chOff x="1340325" y="4148525"/>
              <a:chExt cx="1340250" cy="1070975"/>
            </a:xfrm>
          </p:grpSpPr>
          <p:sp>
            <p:nvSpPr>
              <p:cNvPr id="2764" name="Google Shape;2764;p17"/>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7"/>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17"/>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17"/>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7"/>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17"/>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17"/>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7"/>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7"/>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17"/>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7"/>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17"/>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17"/>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7"/>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7"/>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17"/>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17"/>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7"/>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17"/>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17"/>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7"/>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7"/>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17"/>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17"/>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17"/>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7"/>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17"/>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17"/>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17"/>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7"/>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7"/>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17"/>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17"/>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7"/>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17"/>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17"/>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7"/>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7"/>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17"/>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17"/>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17"/>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7"/>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17"/>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17"/>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17"/>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7"/>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7"/>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17"/>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17"/>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7"/>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17"/>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17"/>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17"/>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17"/>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17"/>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17"/>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17"/>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17"/>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17"/>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17"/>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17"/>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17"/>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17"/>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17"/>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17"/>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17"/>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17"/>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17"/>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17"/>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17"/>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17"/>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17"/>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17"/>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17"/>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17"/>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17"/>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17"/>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17"/>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17"/>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17"/>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17"/>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17"/>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17"/>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17"/>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17"/>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17"/>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17"/>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17"/>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17"/>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17"/>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17"/>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17"/>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17"/>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17"/>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17"/>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17"/>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17"/>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17"/>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17"/>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17"/>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17"/>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1564220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2865"/>
        <p:cNvGrpSpPr/>
        <p:nvPr/>
      </p:nvGrpSpPr>
      <p:grpSpPr>
        <a:xfrm>
          <a:off x="0" y="0"/>
          <a:ext cx="0" cy="0"/>
          <a:chOff x="0" y="0"/>
          <a:chExt cx="0" cy="0"/>
        </a:xfrm>
      </p:grpSpPr>
      <p:grpSp>
        <p:nvGrpSpPr>
          <p:cNvPr id="2866" name="Google Shape;2866;p18"/>
          <p:cNvGrpSpPr/>
          <p:nvPr/>
        </p:nvGrpSpPr>
        <p:grpSpPr>
          <a:xfrm rot="-2700000">
            <a:off x="-1929755" y="-2774935"/>
            <a:ext cx="4468508" cy="5920664"/>
            <a:chOff x="1571200" y="2227500"/>
            <a:chExt cx="1814675" cy="2404400"/>
          </a:xfrm>
        </p:grpSpPr>
        <p:sp>
          <p:nvSpPr>
            <p:cNvPr id="2867" name="Google Shape;2867;p18"/>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18"/>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18"/>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18"/>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18"/>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18"/>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18"/>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18"/>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18"/>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18"/>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18"/>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18"/>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18"/>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18"/>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18"/>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18"/>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18"/>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18"/>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18"/>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18"/>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18"/>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18"/>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18"/>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18"/>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18"/>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18"/>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18"/>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18"/>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18"/>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18"/>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18"/>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18"/>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18"/>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18"/>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18"/>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18"/>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18"/>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18"/>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18"/>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18"/>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18"/>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18"/>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18"/>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18"/>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18"/>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18"/>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18"/>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18"/>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18"/>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18"/>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18"/>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18"/>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18"/>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18"/>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18"/>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18"/>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18"/>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18"/>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18"/>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18"/>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18"/>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18"/>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18"/>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18"/>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18"/>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18"/>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18"/>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18"/>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18"/>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18"/>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18"/>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18"/>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18"/>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18"/>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18"/>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18"/>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18"/>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18"/>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18"/>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18"/>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18"/>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18"/>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18"/>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18"/>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18"/>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18"/>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18"/>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18"/>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18"/>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18"/>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18"/>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18"/>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18"/>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18"/>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18"/>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18"/>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18"/>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18"/>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18"/>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18"/>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18"/>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18"/>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18"/>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18"/>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18"/>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18"/>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18"/>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18"/>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18"/>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18"/>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18"/>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18"/>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18"/>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18"/>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18"/>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18"/>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18"/>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18"/>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18"/>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18"/>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18"/>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18"/>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18"/>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18"/>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18"/>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18"/>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18"/>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18"/>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18"/>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18"/>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18"/>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18"/>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18"/>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18"/>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18"/>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18"/>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18"/>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18"/>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18"/>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18"/>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18"/>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18"/>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18"/>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18"/>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18"/>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18"/>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18"/>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18"/>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18"/>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18"/>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18"/>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18"/>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18"/>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18"/>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18"/>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18"/>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18"/>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18"/>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18"/>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18"/>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18"/>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18"/>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18"/>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18"/>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18"/>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18"/>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18"/>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18"/>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18"/>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18"/>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18"/>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18"/>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18"/>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18"/>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18"/>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18"/>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18"/>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18"/>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18"/>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18"/>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18"/>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18"/>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18"/>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18"/>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18"/>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18"/>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18"/>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18"/>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18"/>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18"/>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18"/>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18"/>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18"/>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18"/>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18"/>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18"/>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18"/>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18"/>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18"/>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18"/>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18"/>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18"/>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18"/>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18"/>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18"/>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18"/>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18"/>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18"/>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18"/>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18"/>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18"/>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18"/>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18"/>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18"/>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18"/>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18"/>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18"/>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84" name="Google Shape;3084;p18"/>
          <p:cNvGrpSpPr/>
          <p:nvPr/>
        </p:nvGrpSpPr>
        <p:grpSpPr>
          <a:xfrm rot="2700000" flipH="1">
            <a:off x="9608811" y="-2774935"/>
            <a:ext cx="4468508" cy="5920664"/>
            <a:chOff x="1571200" y="2227500"/>
            <a:chExt cx="1814675" cy="2404400"/>
          </a:xfrm>
        </p:grpSpPr>
        <p:sp>
          <p:nvSpPr>
            <p:cNvPr id="3085" name="Google Shape;3085;p18"/>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18"/>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18"/>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18"/>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18"/>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18"/>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18"/>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18"/>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18"/>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18"/>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18"/>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18"/>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18"/>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18"/>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18"/>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18"/>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18"/>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18"/>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18"/>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18"/>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18"/>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18"/>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18"/>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18"/>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18"/>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18"/>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18"/>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18"/>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18"/>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18"/>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18"/>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18"/>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18"/>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18"/>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18"/>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18"/>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18"/>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18"/>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18"/>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18"/>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18"/>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18"/>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18"/>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18"/>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18"/>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18"/>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18"/>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18"/>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18"/>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18"/>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18"/>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18"/>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18"/>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18"/>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18"/>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18"/>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18"/>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18"/>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18"/>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18"/>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18"/>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18"/>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18"/>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18"/>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18"/>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18"/>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18"/>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18"/>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18"/>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18"/>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18"/>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18"/>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18"/>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18"/>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18"/>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18"/>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18"/>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18"/>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18"/>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18"/>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18"/>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18"/>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18"/>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18"/>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18"/>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18"/>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18"/>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18"/>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18"/>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18"/>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18"/>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18"/>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18"/>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18"/>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18"/>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18"/>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18"/>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18"/>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18"/>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18"/>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18"/>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18"/>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18"/>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18"/>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18"/>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18"/>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18"/>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18"/>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18"/>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18"/>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18"/>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18"/>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18"/>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18"/>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18"/>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18"/>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18"/>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18"/>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18"/>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18"/>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18"/>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18"/>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18"/>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18"/>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18"/>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18"/>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18"/>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18"/>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18"/>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18"/>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18"/>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18"/>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18"/>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18"/>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18"/>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18"/>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18"/>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18"/>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18"/>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18"/>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18"/>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18"/>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18"/>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18"/>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18"/>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18"/>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18"/>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18"/>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18"/>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18"/>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18"/>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18"/>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18"/>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18"/>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18"/>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18"/>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8"/>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8"/>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18"/>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18"/>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8"/>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18"/>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18"/>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18"/>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8"/>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8"/>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18"/>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18"/>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8"/>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18"/>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18"/>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8"/>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18"/>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8"/>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18"/>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18"/>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18"/>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18"/>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18"/>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18"/>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18"/>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18"/>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18"/>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18"/>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18"/>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18"/>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18"/>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18"/>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18"/>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18"/>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18"/>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18"/>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18"/>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18"/>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18"/>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18"/>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18"/>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18"/>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18"/>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18"/>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18"/>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18"/>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18"/>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18"/>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18"/>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18"/>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18"/>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18"/>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18"/>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18"/>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8"/>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8"/>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8"/>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8"/>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8"/>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8"/>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8"/>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02" name="Google Shape;3302;p18"/>
          <p:cNvSpPr txBox="1">
            <a:spLocks noGrp="1"/>
          </p:cNvSpPr>
          <p:nvPr>
            <p:ph type="title"/>
          </p:nvPr>
        </p:nvSpPr>
        <p:spPr>
          <a:xfrm>
            <a:off x="2438164" y="2320672"/>
            <a:ext cx="34048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3303" name="Google Shape;3303;p18"/>
          <p:cNvSpPr txBox="1">
            <a:spLocks noGrp="1"/>
          </p:cNvSpPr>
          <p:nvPr>
            <p:ph type="title" idx="2" hasCustomPrompt="1"/>
          </p:nvPr>
        </p:nvSpPr>
        <p:spPr>
          <a:xfrm>
            <a:off x="3211288" y="1724400"/>
            <a:ext cx="1858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b="1"/>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3304" name="Google Shape;3304;p18"/>
          <p:cNvSpPr txBox="1">
            <a:spLocks noGrp="1"/>
          </p:cNvSpPr>
          <p:nvPr>
            <p:ph type="subTitle" idx="1"/>
          </p:nvPr>
        </p:nvSpPr>
        <p:spPr>
          <a:xfrm>
            <a:off x="2438164" y="3001105"/>
            <a:ext cx="3404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3305" name="Google Shape;3305;p18"/>
          <p:cNvSpPr txBox="1">
            <a:spLocks noGrp="1"/>
          </p:cNvSpPr>
          <p:nvPr>
            <p:ph type="title" idx="3"/>
          </p:nvPr>
        </p:nvSpPr>
        <p:spPr>
          <a:xfrm>
            <a:off x="6349032" y="2320672"/>
            <a:ext cx="34048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3306" name="Google Shape;3306;p18"/>
          <p:cNvSpPr txBox="1">
            <a:spLocks noGrp="1"/>
          </p:cNvSpPr>
          <p:nvPr>
            <p:ph type="title" idx="4" hasCustomPrompt="1"/>
          </p:nvPr>
        </p:nvSpPr>
        <p:spPr>
          <a:xfrm>
            <a:off x="7122156" y="1724400"/>
            <a:ext cx="1858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b="1"/>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3307" name="Google Shape;3307;p18"/>
          <p:cNvSpPr txBox="1">
            <a:spLocks noGrp="1"/>
          </p:cNvSpPr>
          <p:nvPr>
            <p:ph type="subTitle" idx="5"/>
          </p:nvPr>
        </p:nvSpPr>
        <p:spPr>
          <a:xfrm>
            <a:off x="6349032" y="3001105"/>
            <a:ext cx="3404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3308" name="Google Shape;3308;p18"/>
          <p:cNvSpPr txBox="1">
            <a:spLocks noGrp="1"/>
          </p:cNvSpPr>
          <p:nvPr>
            <p:ph type="title" idx="6"/>
          </p:nvPr>
        </p:nvSpPr>
        <p:spPr>
          <a:xfrm>
            <a:off x="4393231" y="4706539"/>
            <a:ext cx="34048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3309" name="Google Shape;3309;p18"/>
          <p:cNvSpPr txBox="1">
            <a:spLocks noGrp="1"/>
          </p:cNvSpPr>
          <p:nvPr>
            <p:ph type="title" idx="7" hasCustomPrompt="1"/>
          </p:nvPr>
        </p:nvSpPr>
        <p:spPr>
          <a:xfrm>
            <a:off x="5166355" y="4110267"/>
            <a:ext cx="1858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b="1"/>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3310" name="Google Shape;3310;p18"/>
          <p:cNvSpPr txBox="1">
            <a:spLocks noGrp="1"/>
          </p:cNvSpPr>
          <p:nvPr>
            <p:ph type="subTitle" idx="8"/>
          </p:nvPr>
        </p:nvSpPr>
        <p:spPr>
          <a:xfrm>
            <a:off x="4393231" y="5386972"/>
            <a:ext cx="3404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3311" name="Google Shape;3311;p18"/>
          <p:cNvSpPr txBox="1">
            <a:spLocks noGrp="1"/>
          </p:cNvSpPr>
          <p:nvPr>
            <p:ph type="title" idx="9"/>
          </p:nvPr>
        </p:nvSpPr>
        <p:spPr>
          <a:xfrm>
            <a:off x="950633" y="481667"/>
            <a:ext cx="10290000" cy="85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424623526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312"/>
        <p:cNvGrpSpPr/>
        <p:nvPr/>
      </p:nvGrpSpPr>
      <p:grpSpPr>
        <a:xfrm>
          <a:off x="0" y="0"/>
          <a:ext cx="0" cy="0"/>
          <a:chOff x="0" y="0"/>
          <a:chExt cx="0" cy="0"/>
        </a:xfrm>
      </p:grpSpPr>
      <p:sp>
        <p:nvSpPr>
          <p:cNvPr id="3313" name="Google Shape;3313;p19"/>
          <p:cNvSpPr txBox="1">
            <a:spLocks noGrp="1"/>
          </p:cNvSpPr>
          <p:nvPr>
            <p:ph type="title"/>
          </p:nvPr>
        </p:nvSpPr>
        <p:spPr>
          <a:xfrm>
            <a:off x="2815200" y="4746200"/>
            <a:ext cx="6561600" cy="892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000"/>
              <a:buNone/>
              <a:defRPr sz="32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rPr lang="en-US"/>
              <a:t>Click to edit Master title style</a:t>
            </a:r>
            <a:endParaRPr/>
          </a:p>
        </p:txBody>
      </p:sp>
      <p:sp>
        <p:nvSpPr>
          <p:cNvPr id="3314" name="Google Shape;3314;p19"/>
          <p:cNvSpPr txBox="1">
            <a:spLocks noGrp="1"/>
          </p:cNvSpPr>
          <p:nvPr>
            <p:ph type="subTitle" idx="1"/>
          </p:nvPr>
        </p:nvSpPr>
        <p:spPr>
          <a:xfrm>
            <a:off x="2754933" y="1935533"/>
            <a:ext cx="6682000" cy="2506000"/>
          </a:xfrm>
          <a:prstGeom prst="rect">
            <a:avLst/>
          </a:prstGeom>
          <a:noFill/>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r>
              <a:rPr lang="en-US"/>
              <a:t>Click to edit Master subtitle style</a:t>
            </a:r>
            <a:endParaRPr/>
          </a:p>
        </p:txBody>
      </p:sp>
      <p:grpSp>
        <p:nvGrpSpPr>
          <p:cNvPr id="3315" name="Google Shape;3315;p19"/>
          <p:cNvGrpSpPr/>
          <p:nvPr/>
        </p:nvGrpSpPr>
        <p:grpSpPr>
          <a:xfrm>
            <a:off x="1710611" y="-1565983"/>
            <a:ext cx="10274952" cy="9654657"/>
            <a:chOff x="1282958" y="-1174488"/>
            <a:chExt cx="7706214" cy="7240993"/>
          </a:xfrm>
        </p:grpSpPr>
        <p:grpSp>
          <p:nvGrpSpPr>
            <p:cNvPr id="3316" name="Google Shape;3316;p19"/>
            <p:cNvGrpSpPr/>
            <p:nvPr/>
          </p:nvGrpSpPr>
          <p:grpSpPr>
            <a:xfrm rot="-1329325">
              <a:off x="1543236" y="-810559"/>
              <a:ext cx="2288006" cy="1828313"/>
              <a:chOff x="1340325" y="4148525"/>
              <a:chExt cx="1340250" cy="1070975"/>
            </a:xfrm>
          </p:grpSpPr>
          <p:sp>
            <p:nvSpPr>
              <p:cNvPr id="3317" name="Google Shape;3317;p1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1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1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1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1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1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8" name="Google Shape;3418;p19"/>
            <p:cNvGrpSpPr/>
            <p:nvPr/>
          </p:nvGrpSpPr>
          <p:grpSpPr>
            <a:xfrm rot="-10167571">
              <a:off x="6553158" y="4044274"/>
              <a:ext cx="2288085" cy="1828377"/>
              <a:chOff x="1340325" y="4148525"/>
              <a:chExt cx="1340250" cy="1070975"/>
            </a:xfrm>
          </p:grpSpPr>
          <p:sp>
            <p:nvSpPr>
              <p:cNvPr id="3419" name="Google Shape;3419;p1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3075850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1">
  <p:cSld name="Quote 1">
    <p:spTree>
      <p:nvGrpSpPr>
        <p:cNvPr id="1" name="Shape 3520"/>
        <p:cNvGrpSpPr/>
        <p:nvPr/>
      </p:nvGrpSpPr>
      <p:grpSpPr>
        <a:xfrm>
          <a:off x="0" y="0"/>
          <a:ext cx="0" cy="0"/>
          <a:chOff x="0" y="0"/>
          <a:chExt cx="0" cy="0"/>
        </a:xfrm>
      </p:grpSpPr>
      <p:grpSp>
        <p:nvGrpSpPr>
          <p:cNvPr id="3521" name="Google Shape;3521;p20"/>
          <p:cNvGrpSpPr/>
          <p:nvPr/>
        </p:nvGrpSpPr>
        <p:grpSpPr>
          <a:xfrm>
            <a:off x="10323057" y="-278159"/>
            <a:ext cx="1738951" cy="3217097"/>
            <a:chOff x="641150" y="2458325"/>
            <a:chExt cx="445900" cy="824925"/>
          </a:xfrm>
        </p:grpSpPr>
        <p:sp>
          <p:nvSpPr>
            <p:cNvPr id="3522" name="Google Shape;3522;p20"/>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20"/>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20"/>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20"/>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20"/>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20"/>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20"/>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9" name="Google Shape;3529;p20"/>
          <p:cNvSpPr/>
          <p:nvPr/>
        </p:nvSpPr>
        <p:spPr>
          <a:xfrm>
            <a:off x="70898" y="3988503"/>
            <a:ext cx="1630253" cy="3217064"/>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0" name="Google Shape;3530;p20"/>
          <p:cNvSpPr/>
          <p:nvPr/>
        </p:nvSpPr>
        <p:spPr>
          <a:xfrm>
            <a:off x="9423833" y="4929167"/>
            <a:ext cx="3125776" cy="1875447"/>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1" name="Google Shape;3531;p20"/>
          <p:cNvSpPr txBox="1">
            <a:spLocks noGrp="1"/>
          </p:cNvSpPr>
          <p:nvPr>
            <p:ph type="title"/>
          </p:nvPr>
        </p:nvSpPr>
        <p:spPr>
          <a:xfrm>
            <a:off x="2140233" y="4697227"/>
            <a:ext cx="6682000" cy="6864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000"/>
              <a:buNone/>
              <a:defRPr sz="32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rPr lang="en-US"/>
              <a:t>Click to edit Master title style</a:t>
            </a:r>
            <a:endParaRPr/>
          </a:p>
        </p:txBody>
      </p:sp>
      <p:sp>
        <p:nvSpPr>
          <p:cNvPr id="3532" name="Google Shape;3532;p20"/>
          <p:cNvSpPr txBox="1">
            <a:spLocks noGrp="1"/>
          </p:cNvSpPr>
          <p:nvPr>
            <p:ph type="subTitle" idx="1"/>
          </p:nvPr>
        </p:nvSpPr>
        <p:spPr>
          <a:xfrm>
            <a:off x="2140233" y="1749433"/>
            <a:ext cx="6837200" cy="25060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r>
              <a:rPr lang="en-US"/>
              <a:t>Click to edit Master subtitle style</a:t>
            </a:r>
            <a:endParaRPr/>
          </a:p>
        </p:txBody>
      </p:sp>
    </p:spTree>
    <p:extLst>
      <p:ext uri="{BB962C8B-B14F-4D97-AF65-F5344CB8AC3E}">
        <p14:creationId xmlns:p14="http://schemas.microsoft.com/office/powerpoint/2010/main" val="31356788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6"/>
        </a:solidFill>
        <a:effectLst/>
      </p:bgPr>
    </p:bg>
    <p:spTree>
      <p:nvGrpSpPr>
        <p:cNvPr id="1" name="Shape 267"/>
        <p:cNvGrpSpPr/>
        <p:nvPr/>
      </p:nvGrpSpPr>
      <p:grpSpPr>
        <a:xfrm>
          <a:off x="0" y="0"/>
          <a:ext cx="0" cy="0"/>
          <a:chOff x="0" y="0"/>
          <a:chExt cx="0" cy="0"/>
        </a:xfrm>
      </p:grpSpPr>
      <p:sp>
        <p:nvSpPr>
          <p:cNvPr id="268" name="Google Shape;268;p3"/>
          <p:cNvSpPr txBox="1">
            <a:spLocks noGrp="1"/>
          </p:cNvSpPr>
          <p:nvPr>
            <p:ph type="title"/>
          </p:nvPr>
        </p:nvSpPr>
        <p:spPr>
          <a:xfrm>
            <a:off x="1175400" y="3378469"/>
            <a:ext cx="6526000" cy="1472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96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rPr lang="en-US"/>
              <a:t>Click to edit Master title style</a:t>
            </a:r>
            <a:endParaRPr/>
          </a:p>
        </p:txBody>
      </p:sp>
      <p:sp>
        <p:nvSpPr>
          <p:cNvPr id="269" name="Google Shape;269;p3"/>
          <p:cNvSpPr txBox="1">
            <a:spLocks noGrp="1"/>
          </p:cNvSpPr>
          <p:nvPr>
            <p:ph type="title" idx="2" hasCustomPrompt="1"/>
          </p:nvPr>
        </p:nvSpPr>
        <p:spPr>
          <a:xfrm>
            <a:off x="3174800" y="1629117"/>
            <a:ext cx="2527200" cy="132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b="1">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70" name="Google Shape;270;p3"/>
          <p:cNvSpPr txBox="1">
            <a:spLocks noGrp="1"/>
          </p:cNvSpPr>
          <p:nvPr>
            <p:ph type="subTitle" idx="1"/>
          </p:nvPr>
        </p:nvSpPr>
        <p:spPr>
          <a:xfrm>
            <a:off x="1726200" y="4850867"/>
            <a:ext cx="5424400" cy="37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grpSp>
        <p:nvGrpSpPr>
          <p:cNvPr id="271" name="Google Shape;271;p3"/>
          <p:cNvGrpSpPr/>
          <p:nvPr/>
        </p:nvGrpSpPr>
        <p:grpSpPr>
          <a:xfrm>
            <a:off x="-642733" y="-1153396"/>
            <a:ext cx="9133847" cy="10258096"/>
            <a:chOff x="-482050" y="-865047"/>
            <a:chExt cx="6850385" cy="7693572"/>
          </a:xfrm>
        </p:grpSpPr>
        <p:grpSp>
          <p:nvGrpSpPr>
            <p:cNvPr id="272" name="Google Shape;272;p3"/>
            <p:cNvGrpSpPr/>
            <p:nvPr/>
          </p:nvGrpSpPr>
          <p:grpSpPr>
            <a:xfrm rot="3317427">
              <a:off x="604890" y="3967042"/>
              <a:ext cx="956536" cy="3145513"/>
              <a:chOff x="6772950" y="1141500"/>
              <a:chExt cx="372575" cy="1225125"/>
            </a:xfrm>
          </p:grpSpPr>
          <p:sp>
            <p:nvSpPr>
              <p:cNvPr id="273" name="Google Shape;273;p3"/>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3"/>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3"/>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3"/>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3"/>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3"/>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3"/>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3"/>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3"/>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3"/>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3"/>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3"/>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3"/>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3"/>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3"/>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3"/>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3"/>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3"/>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3"/>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3"/>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3"/>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3"/>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3"/>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3"/>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3"/>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3"/>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3"/>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3"/>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3"/>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4" name="Google Shape;304;p3"/>
            <p:cNvGrpSpPr/>
            <p:nvPr/>
          </p:nvGrpSpPr>
          <p:grpSpPr>
            <a:xfrm>
              <a:off x="10" y="-865047"/>
              <a:ext cx="1680886" cy="2318639"/>
              <a:chOff x="2763875" y="3698500"/>
              <a:chExt cx="1288825" cy="1777825"/>
            </a:xfrm>
          </p:grpSpPr>
          <p:sp>
            <p:nvSpPr>
              <p:cNvPr id="305" name="Google Shape;305;p3"/>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3"/>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3"/>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3"/>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3"/>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3"/>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3"/>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3"/>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3"/>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3"/>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3"/>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3"/>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3"/>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3"/>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3"/>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3"/>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3"/>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3"/>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3"/>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3"/>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3"/>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3"/>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3"/>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3"/>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3"/>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3"/>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3"/>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3"/>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3"/>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3"/>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3"/>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3"/>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3"/>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3"/>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3"/>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3"/>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3"/>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3"/>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3"/>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3"/>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3"/>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3"/>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3"/>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3"/>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3"/>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3"/>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3"/>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3"/>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 name="Google Shape;420;p3"/>
            <p:cNvGrpSpPr/>
            <p:nvPr/>
          </p:nvGrpSpPr>
          <p:grpSpPr>
            <a:xfrm rot="-4528178">
              <a:off x="4052456" y="-76764"/>
              <a:ext cx="2287943" cy="1828264"/>
              <a:chOff x="1340325" y="4148525"/>
              <a:chExt cx="1340250" cy="1070975"/>
            </a:xfrm>
          </p:grpSpPr>
          <p:sp>
            <p:nvSpPr>
              <p:cNvPr id="421" name="Google Shape;421;p3"/>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3"/>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3"/>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3"/>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3"/>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3"/>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3"/>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3"/>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3"/>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3"/>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3"/>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3"/>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3"/>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3"/>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3"/>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3"/>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3"/>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3"/>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3"/>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3"/>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3"/>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3"/>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3"/>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3"/>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3"/>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3"/>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3"/>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3"/>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3"/>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3"/>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3"/>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3"/>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3"/>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3"/>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3"/>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3"/>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3"/>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3"/>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3"/>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3"/>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3"/>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3"/>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3"/>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3"/>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3"/>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3"/>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3"/>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3"/>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3"/>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3"/>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3"/>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3"/>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3"/>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3"/>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3"/>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3"/>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3"/>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3"/>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3"/>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3"/>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3"/>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3"/>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3"/>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3"/>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3"/>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3"/>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3"/>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3"/>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3"/>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3"/>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3"/>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3"/>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3"/>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3"/>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3"/>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3"/>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3"/>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3"/>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3"/>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3"/>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3"/>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3"/>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3"/>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3"/>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3"/>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3"/>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3"/>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3"/>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3"/>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3"/>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3"/>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3"/>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3"/>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3"/>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01385201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533"/>
        <p:cNvGrpSpPr/>
        <p:nvPr/>
      </p:nvGrpSpPr>
      <p:grpSpPr>
        <a:xfrm>
          <a:off x="0" y="0"/>
          <a:ext cx="0" cy="0"/>
          <a:chOff x="0" y="0"/>
          <a:chExt cx="0" cy="0"/>
        </a:xfrm>
      </p:grpSpPr>
      <p:sp>
        <p:nvSpPr>
          <p:cNvPr id="3534" name="Google Shape;3534;p21"/>
          <p:cNvSpPr txBox="1">
            <a:spLocks noGrp="1"/>
          </p:cNvSpPr>
          <p:nvPr>
            <p:ph type="title"/>
          </p:nvPr>
        </p:nvSpPr>
        <p:spPr>
          <a:xfrm>
            <a:off x="2671300" y="3475041"/>
            <a:ext cx="8518000" cy="1422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96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rPr lang="en-US"/>
              <a:t>Click to edit Master title style</a:t>
            </a:r>
            <a:endParaRPr/>
          </a:p>
        </p:txBody>
      </p:sp>
      <p:sp>
        <p:nvSpPr>
          <p:cNvPr id="3535" name="Google Shape;3535;p21"/>
          <p:cNvSpPr txBox="1">
            <a:spLocks noGrp="1"/>
          </p:cNvSpPr>
          <p:nvPr>
            <p:ph type="title" idx="2" hasCustomPrompt="1"/>
          </p:nvPr>
        </p:nvSpPr>
        <p:spPr>
          <a:xfrm>
            <a:off x="8662100" y="1858035"/>
            <a:ext cx="2527200" cy="132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9600" b="1">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536" name="Google Shape;3536;p21"/>
          <p:cNvSpPr txBox="1">
            <a:spLocks noGrp="1"/>
          </p:cNvSpPr>
          <p:nvPr>
            <p:ph type="subTitle" idx="1"/>
          </p:nvPr>
        </p:nvSpPr>
        <p:spPr>
          <a:xfrm>
            <a:off x="5764900" y="4850867"/>
            <a:ext cx="5424400" cy="413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grpSp>
        <p:nvGrpSpPr>
          <p:cNvPr id="3537" name="Google Shape;3537;p21"/>
          <p:cNvGrpSpPr/>
          <p:nvPr/>
        </p:nvGrpSpPr>
        <p:grpSpPr>
          <a:xfrm>
            <a:off x="-577514" y="3102530"/>
            <a:ext cx="2865967" cy="3830700"/>
            <a:chOff x="3520850" y="3816075"/>
            <a:chExt cx="987175" cy="1319475"/>
          </a:xfrm>
        </p:grpSpPr>
        <p:sp>
          <p:nvSpPr>
            <p:cNvPr id="3538" name="Google Shape;3538;p21"/>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21"/>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21"/>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21"/>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21"/>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21"/>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21"/>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21"/>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21"/>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21"/>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21"/>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21"/>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21"/>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21"/>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21"/>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21"/>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21"/>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21"/>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21"/>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21"/>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21"/>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21"/>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21"/>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21"/>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21"/>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21"/>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3564" name="Google Shape;3564;p21"/>
          <p:cNvPicPr preferRelativeResize="0"/>
          <p:nvPr/>
        </p:nvPicPr>
        <p:blipFill>
          <a:blip r:embed="rId2">
            <a:alphaModFix/>
          </a:blip>
          <a:stretch>
            <a:fillRect/>
          </a:stretch>
        </p:blipFill>
        <p:spPr>
          <a:xfrm rot="-989257" flipH="1">
            <a:off x="11430168" y="3111770"/>
            <a:ext cx="1712533" cy="2906532"/>
          </a:xfrm>
          <a:prstGeom prst="rect">
            <a:avLst/>
          </a:prstGeom>
          <a:noFill/>
          <a:ln>
            <a:noFill/>
          </a:ln>
        </p:spPr>
      </p:pic>
    </p:spTree>
    <p:extLst>
      <p:ext uri="{BB962C8B-B14F-4D97-AF65-F5344CB8AC3E}">
        <p14:creationId xmlns:p14="http://schemas.microsoft.com/office/powerpoint/2010/main" val="6390003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3565"/>
        <p:cNvGrpSpPr/>
        <p:nvPr/>
      </p:nvGrpSpPr>
      <p:grpSpPr>
        <a:xfrm>
          <a:off x="0" y="0"/>
          <a:ext cx="0" cy="0"/>
          <a:chOff x="0" y="0"/>
          <a:chExt cx="0" cy="0"/>
        </a:xfrm>
      </p:grpSpPr>
      <p:sp>
        <p:nvSpPr>
          <p:cNvPr id="3566" name="Google Shape;3566;p22"/>
          <p:cNvSpPr/>
          <p:nvPr/>
        </p:nvSpPr>
        <p:spPr>
          <a:xfrm>
            <a:off x="9649501" y="338401"/>
            <a:ext cx="3067255" cy="1840335"/>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7" name="Google Shape;3567;p22"/>
          <p:cNvSpPr/>
          <p:nvPr/>
        </p:nvSpPr>
        <p:spPr>
          <a:xfrm>
            <a:off x="-250267" y="4113567"/>
            <a:ext cx="2212824" cy="2444541"/>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8" name="Google Shape;3568;p22"/>
          <p:cNvSpPr txBox="1">
            <a:spLocks noGrp="1"/>
          </p:cNvSpPr>
          <p:nvPr>
            <p:ph type="title"/>
          </p:nvPr>
        </p:nvSpPr>
        <p:spPr>
          <a:xfrm>
            <a:off x="3620000" y="2539561"/>
            <a:ext cx="4952000" cy="2948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96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r>
              <a:rPr lang="en-US"/>
              <a:t>Click to edit Master title style</a:t>
            </a:r>
            <a:endParaRPr/>
          </a:p>
        </p:txBody>
      </p:sp>
      <p:sp>
        <p:nvSpPr>
          <p:cNvPr id="3569" name="Google Shape;3569;p22"/>
          <p:cNvSpPr txBox="1">
            <a:spLocks noGrp="1"/>
          </p:cNvSpPr>
          <p:nvPr>
            <p:ph type="title" idx="2" hasCustomPrompt="1"/>
          </p:nvPr>
        </p:nvSpPr>
        <p:spPr>
          <a:xfrm>
            <a:off x="4832400" y="954244"/>
            <a:ext cx="2527200" cy="132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b="1">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570" name="Google Shape;3570;p22"/>
          <p:cNvSpPr txBox="1">
            <a:spLocks noGrp="1"/>
          </p:cNvSpPr>
          <p:nvPr>
            <p:ph type="subTitle" idx="1"/>
          </p:nvPr>
        </p:nvSpPr>
        <p:spPr>
          <a:xfrm>
            <a:off x="3383800" y="5517167"/>
            <a:ext cx="5424400" cy="37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Tree>
    <p:extLst>
      <p:ext uri="{BB962C8B-B14F-4D97-AF65-F5344CB8AC3E}">
        <p14:creationId xmlns:p14="http://schemas.microsoft.com/office/powerpoint/2010/main" val="15621672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idea 1">
  <p:cSld name="Main idea 1">
    <p:spTree>
      <p:nvGrpSpPr>
        <p:cNvPr id="1" name="Shape 3571"/>
        <p:cNvGrpSpPr/>
        <p:nvPr/>
      </p:nvGrpSpPr>
      <p:grpSpPr>
        <a:xfrm>
          <a:off x="0" y="0"/>
          <a:ext cx="0" cy="0"/>
          <a:chOff x="0" y="0"/>
          <a:chExt cx="0" cy="0"/>
        </a:xfrm>
      </p:grpSpPr>
      <p:pic>
        <p:nvPicPr>
          <p:cNvPr id="3572" name="Google Shape;3572;p23"/>
          <p:cNvPicPr preferRelativeResize="0"/>
          <p:nvPr/>
        </p:nvPicPr>
        <p:blipFill>
          <a:blip r:embed="rId2">
            <a:alphaModFix/>
          </a:blip>
          <a:stretch>
            <a:fillRect/>
          </a:stretch>
        </p:blipFill>
        <p:spPr>
          <a:xfrm rot="-6579202">
            <a:off x="9928985" y="-885530"/>
            <a:ext cx="1892129" cy="3211396"/>
          </a:xfrm>
          <a:prstGeom prst="rect">
            <a:avLst/>
          </a:prstGeom>
          <a:noFill/>
          <a:ln>
            <a:noFill/>
          </a:ln>
        </p:spPr>
      </p:pic>
      <p:grpSp>
        <p:nvGrpSpPr>
          <p:cNvPr id="3573" name="Google Shape;3573;p23"/>
          <p:cNvGrpSpPr/>
          <p:nvPr/>
        </p:nvGrpSpPr>
        <p:grpSpPr>
          <a:xfrm rot="-7146680">
            <a:off x="6145581" y="3893278"/>
            <a:ext cx="3370925" cy="4466237"/>
            <a:chOff x="1571200" y="2227500"/>
            <a:chExt cx="1814675" cy="2404400"/>
          </a:xfrm>
        </p:grpSpPr>
        <p:sp>
          <p:nvSpPr>
            <p:cNvPr id="3574" name="Google Shape;3574;p23"/>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23"/>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23"/>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23"/>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23"/>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23"/>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23"/>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23"/>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23"/>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23"/>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23"/>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23"/>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23"/>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23"/>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23"/>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23"/>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23"/>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23"/>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23"/>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23"/>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23"/>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23"/>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23"/>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23"/>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23"/>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23"/>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23"/>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23"/>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23"/>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23"/>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23"/>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23"/>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23"/>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23"/>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23"/>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23"/>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23"/>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23"/>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23"/>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23"/>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23"/>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23"/>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23"/>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23"/>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23"/>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23"/>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23"/>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23"/>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23"/>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23"/>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23"/>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23"/>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23"/>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23"/>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23"/>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23"/>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23"/>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23"/>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23"/>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23"/>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23"/>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23"/>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23"/>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23"/>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23"/>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23"/>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23"/>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23"/>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23"/>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23"/>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23"/>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23"/>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23"/>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23"/>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23"/>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23"/>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23"/>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23"/>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23"/>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23"/>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23"/>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23"/>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23"/>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23"/>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23"/>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23"/>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23"/>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23"/>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23"/>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23"/>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23"/>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23"/>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23"/>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23"/>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23"/>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23"/>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23"/>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23"/>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23"/>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23"/>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23"/>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23"/>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23"/>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23"/>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23"/>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23"/>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23"/>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23"/>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23"/>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23"/>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23"/>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23"/>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23"/>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23"/>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23"/>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23"/>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23"/>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23"/>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23"/>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23"/>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23"/>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23"/>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23"/>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23"/>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23"/>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23"/>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23"/>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23"/>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23"/>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23"/>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23"/>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23"/>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23"/>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23"/>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23"/>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23"/>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23"/>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23"/>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23"/>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23"/>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23"/>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23"/>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23"/>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23"/>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23"/>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23"/>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23"/>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23"/>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23"/>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23"/>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23"/>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23"/>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23"/>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23"/>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23"/>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23"/>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23"/>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23"/>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23"/>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23"/>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23"/>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23"/>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23"/>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23"/>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23"/>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23"/>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23"/>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23"/>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23"/>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23"/>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23"/>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23"/>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23"/>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23"/>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23"/>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23"/>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23"/>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23"/>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23"/>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23"/>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23"/>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23"/>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23"/>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23"/>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23"/>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23"/>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23"/>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23"/>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23"/>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23"/>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23"/>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23"/>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23"/>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23"/>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23"/>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23"/>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23"/>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23"/>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23"/>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23"/>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23"/>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23"/>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23"/>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23"/>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23"/>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23"/>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23"/>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23"/>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23"/>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23"/>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23"/>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23"/>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23"/>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23"/>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23"/>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23"/>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23"/>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91" name="Google Shape;3791;p23"/>
          <p:cNvGrpSpPr/>
          <p:nvPr/>
        </p:nvGrpSpPr>
        <p:grpSpPr>
          <a:xfrm rot="-5657601" flipH="1">
            <a:off x="2287853" y="4039089"/>
            <a:ext cx="3370964" cy="4466148"/>
            <a:chOff x="1571200" y="2227500"/>
            <a:chExt cx="1814675" cy="2404400"/>
          </a:xfrm>
        </p:grpSpPr>
        <p:sp>
          <p:nvSpPr>
            <p:cNvPr id="3792" name="Google Shape;3792;p23"/>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23"/>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23"/>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23"/>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23"/>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23"/>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23"/>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23"/>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23"/>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23"/>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23"/>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23"/>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23"/>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23"/>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23"/>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23"/>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23"/>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23"/>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23"/>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23"/>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23"/>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23"/>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23"/>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23"/>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23"/>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23"/>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23"/>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23"/>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23"/>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23"/>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23"/>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23"/>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23"/>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23"/>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23"/>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23"/>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23"/>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23"/>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23"/>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23"/>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23"/>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23"/>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23"/>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23"/>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23"/>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23"/>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23"/>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23"/>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23"/>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23"/>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23"/>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23"/>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23"/>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23"/>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23"/>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23"/>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23"/>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23"/>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23"/>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23"/>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23"/>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23"/>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23"/>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23"/>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23"/>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23"/>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23"/>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23"/>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23"/>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23"/>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23"/>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23"/>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23"/>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23"/>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23"/>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23"/>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23"/>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23"/>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23"/>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23"/>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23"/>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23"/>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23"/>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23"/>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23"/>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23"/>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23"/>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23"/>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23"/>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23"/>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23"/>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23"/>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23"/>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23"/>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23"/>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23"/>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23"/>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23"/>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23"/>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23"/>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23"/>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23"/>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23"/>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23"/>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23"/>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23"/>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23"/>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23"/>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23"/>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23"/>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23"/>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23"/>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23"/>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23"/>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23"/>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23"/>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23"/>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23"/>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23"/>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23"/>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23"/>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23"/>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23"/>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23"/>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23"/>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23"/>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23"/>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23"/>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23"/>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23"/>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23"/>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23"/>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23"/>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23"/>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23"/>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23"/>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23"/>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23"/>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23"/>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23"/>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23"/>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23"/>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23"/>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23"/>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23"/>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23"/>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23"/>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23"/>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23"/>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23"/>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23"/>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23"/>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23"/>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23"/>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23"/>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23"/>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23"/>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23"/>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23"/>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23"/>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23"/>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23"/>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23"/>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23"/>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23"/>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23"/>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23"/>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23"/>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23"/>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23"/>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23"/>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23"/>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23"/>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23"/>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23"/>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23"/>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23"/>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23"/>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23"/>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23"/>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23"/>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23"/>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23"/>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23"/>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23"/>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23"/>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23"/>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23"/>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23"/>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23"/>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23"/>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23"/>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23"/>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23"/>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23"/>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23"/>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23"/>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23"/>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23"/>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23"/>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23"/>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23"/>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23"/>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23"/>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23"/>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23"/>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23"/>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23"/>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23"/>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23"/>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23"/>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23"/>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23"/>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23"/>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23"/>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23"/>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23"/>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4009" name="Google Shape;4009;p23"/>
          <p:cNvPicPr preferRelativeResize="0"/>
          <p:nvPr/>
        </p:nvPicPr>
        <p:blipFill>
          <a:blip r:embed="rId3">
            <a:alphaModFix/>
          </a:blip>
          <a:stretch>
            <a:fillRect/>
          </a:stretch>
        </p:blipFill>
        <p:spPr>
          <a:xfrm rot="1887200">
            <a:off x="-140242" y="4549173"/>
            <a:ext cx="1857887" cy="2806121"/>
          </a:xfrm>
          <a:prstGeom prst="rect">
            <a:avLst/>
          </a:prstGeom>
          <a:noFill/>
          <a:ln>
            <a:noFill/>
          </a:ln>
        </p:spPr>
      </p:pic>
      <p:pic>
        <p:nvPicPr>
          <p:cNvPr id="4010" name="Google Shape;4010;p23"/>
          <p:cNvPicPr preferRelativeResize="0"/>
          <p:nvPr/>
        </p:nvPicPr>
        <p:blipFill>
          <a:blip r:embed="rId4">
            <a:alphaModFix/>
          </a:blip>
          <a:stretch>
            <a:fillRect/>
          </a:stretch>
        </p:blipFill>
        <p:spPr>
          <a:xfrm rot="-2098440">
            <a:off x="10522140" y="4575541"/>
            <a:ext cx="1622285" cy="2753385"/>
          </a:xfrm>
          <a:prstGeom prst="rect">
            <a:avLst/>
          </a:prstGeom>
          <a:noFill/>
          <a:ln>
            <a:noFill/>
          </a:ln>
        </p:spPr>
      </p:pic>
      <p:pic>
        <p:nvPicPr>
          <p:cNvPr id="4011" name="Google Shape;4011;p23"/>
          <p:cNvPicPr preferRelativeResize="0"/>
          <p:nvPr/>
        </p:nvPicPr>
        <p:blipFill>
          <a:blip r:embed="rId5">
            <a:alphaModFix/>
          </a:blip>
          <a:stretch>
            <a:fillRect/>
          </a:stretch>
        </p:blipFill>
        <p:spPr>
          <a:xfrm rot="10800000" flipH="1">
            <a:off x="4277467" y="-1185767"/>
            <a:ext cx="1904288" cy="3232016"/>
          </a:xfrm>
          <a:prstGeom prst="rect">
            <a:avLst/>
          </a:prstGeom>
          <a:noFill/>
          <a:ln>
            <a:noFill/>
          </a:ln>
        </p:spPr>
      </p:pic>
      <p:pic>
        <p:nvPicPr>
          <p:cNvPr id="4012" name="Google Shape;4012;p23"/>
          <p:cNvPicPr preferRelativeResize="0"/>
          <p:nvPr/>
        </p:nvPicPr>
        <p:blipFill>
          <a:blip r:embed="rId6">
            <a:alphaModFix/>
          </a:blip>
          <a:stretch>
            <a:fillRect/>
          </a:stretch>
        </p:blipFill>
        <p:spPr>
          <a:xfrm rot="10800000" flipH="1">
            <a:off x="5916412" y="-1130183"/>
            <a:ext cx="1904288" cy="3232016"/>
          </a:xfrm>
          <a:prstGeom prst="rect">
            <a:avLst/>
          </a:prstGeom>
          <a:noFill/>
          <a:ln>
            <a:noFill/>
          </a:ln>
        </p:spPr>
      </p:pic>
      <p:pic>
        <p:nvPicPr>
          <p:cNvPr id="4013" name="Google Shape;4013;p23"/>
          <p:cNvPicPr preferRelativeResize="0"/>
          <p:nvPr/>
        </p:nvPicPr>
        <p:blipFill>
          <a:blip r:embed="rId7">
            <a:alphaModFix/>
          </a:blip>
          <a:stretch>
            <a:fillRect/>
          </a:stretch>
        </p:blipFill>
        <p:spPr>
          <a:xfrm rot="5400000">
            <a:off x="-363500" y="-799015"/>
            <a:ext cx="2150967" cy="3650700"/>
          </a:xfrm>
          <a:prstGeom prst="rect">
            <a:avLst/>
          </a:prstGeom>
          <a:noFill/>
          <a:ln>
            <a:noFill/>
          </a:ln>
        </p:spPr>
      </p:pic>
      <p:sp>
        <p:nvSpPr>
          <p:cNvPr id="4014" name="Google Shape;4014;p23"/>
          <p:cNvSpPr txBox="1">
            <a:spLocks noGrp="1"/>
          </p:cNvSpPr>
          <p:nvPr>
            <p:ph type="title"/>
          </p:nvPr>
        </p:nvSpPr>
        <p:spPr>
          <a:xfrm>
            <a:off x="951200" y="2063100"/>
            <a:ext cx="10289600" cy="19604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000"/>
              <a:buNone/>
              <a:defRPr sz="96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rPr lang="en-US"/>
              <a:t>Click to edit Master title style</a:t>
            </a:r>
            <a:endParaRPr/>
          </a:p>
        </p:txBody>
      </p:sp>
    </p:spTree>
    <p:extLst>
      <p:ext uri="{BB962C8B-B14F-4D97-AF65-F5344CB8AC3E}">
        <p14:creationId xmlns:p14="http://schemas.microsoft.com/office/powerpoint/2010/main" val="14475135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4015"/>
        <p:cNvGrpSpPr/>
        <p:nvPr/>
      </p:nvGrpSpPr>
      <p:grpSpPr>
        <a:xfrm>
          <a:off x="0" y="0"/>
          <a:ext cx="0" cy="0"/>
          <a:chOff x="0" y="0"/>
          <a:chExt cx="0" cy="0"/>
        </a:xfrm>
      </p:grpSpPr>
      <p:sp>
        <p:nvSpPr>
          <p:cNvPr id="4016" name="Google Shape;4016;p24"/>
          <p:cNvSpPr/>
          <p:nvPr/>
        </p:nvSpPr>
        <p:spPr>
          <a:xfrm rot="10800000">
            <a:off x="10267214" y="42349"/>
            <a:ext cx="1613495" cy="1782283"/>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17" name="Google Shape;4017;p24"/>
          <p:cNvSpPr/>
          <p:nvPr/>
        </p:nvSpPr>
        <p:spPr>
          <a:xfrm rot="-6300017">
            <a:off x="10471311" y="1057922"/>
            <a:ext cx="2261067" cy="1356484"/>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018" name="Google Shape;4018;p24"/>
          <p:cNvPicPr preferRelativeResize="0"/>
          <p:nvPr/>
        </p:nvPicPr>
        <p:blipFill>
          <a:blip r:embed="rId2">
            <a:alphaModFix/>
          </a:blip>
          <a:stretch>
            <a:fillRect/>
          </a:stretch>
        </p:blipFill>
        <p:spPr>
          <a:xfrm rot="5400000">
            <a:off x="-105051" y="-316982"/>
            <a:ext cx="1415265" cy="2402035"/>
          </a:xfrm>
          <a:prstGeom prst="rect">
            <a:avLst/>
          </a:prstGeom>
          <a:noFill/>
          <a:ln>
            <a:noFill/>
          </a:ln>
        </p:spPr>
      </p:pic>
      <p:sp>
        <p:nvSpPr>
          <p:cNvPr id="4019" name="Google Shape;4019;p24"/>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
        <p:nvSpPr>
          <p:cNvPr id="4020" name="Google Shape;4020;p24"/>
          <p:cNvSpPr/>
          <p:nvPr/>
        </p:nvSpPr>
        <p:spPr>
          <a:xfrm>
            <a:off x="-168533" y="5001464"/>
            <a:ext cx="1256020" cy="247864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92749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4021"/>
        <p:cNvGrpSpPr/>
        <p:nvPr/>
      </p:nvGrpSpPr>
      <p:grpSpPr>
        <a:xfrm>
          <a:off x="0" y="0"/>
          <a:ext cx="0" cy="0"/>
          <a:chOff x="0" y="0"/>
          <a:chExt cx="0" cy="0"/>
        </a:xfrm>
      </p:grpSpPr>
      <p:pic>
        <p:nvPicPr>
          <p:cNvPr id="4022" name="Google Shape;4022;p25"/>
          <p:cNvPicPr preferRelativeResize="0"/>
          <p:nvPr/>
        </p:nvPicPr>
        <p:blipFill>
          <a:blip r:embed="rId2">
            <a:alphaModFix/>
          </a:blip>
          <a:stretch>
            <a:fillRect/>
          </a:stretch>
        </p:blipFill>
        <p:spPr>
          <a:xfrm rot="10800000">
            <a:off x="-111467" y="-427367"/>
            <a:ext cx="1533885" cy="2603401"/>
          </a:xfrm>
          <a:prstGeom prst="rect">
            <a:avLst/>
          </a:prstGeom>
          <a:noFill/>
          <a:ln>
            <a:noFill/>
          </a:ln>
        </p:spPr>
      </p:pic>
      <p:pic>
        <p:nvPicPr>
          <p:cNvPr id="4023" name="Google Shape;4023;p25"/>
          <p:cNvPicPr preferRelativeResize="0"/>
          <p:nvPr/>
        </p:nvPicPr>
        <p:blipFill>
          <a:blip r:embed="rId3">
            <a:alphaModFix/>
          </a:blip>
          <a:stretch>
            <a:fillRect/>
          </a:stretch>
        </p:blipFill>
        <p:spPr>
          <a:xfrm rot="10800000">
            <a:off x="10554199" y="-427367"/>
            <a:ext cx="1533885" cy="2603401"/>
          </a:xfrm>
          <a:prstGeom prst="rect">
            <a:avLst/>
          </a:prstGeom>
          <a:noFill/>
          <a:ln>
            <a:noFill/>
          </a:ln>
        </p:spPr>
      </p:pic>
      <p:sp>
        <p:nvSpPr>
          <p:cNvPr id="4024" name="Google Shape;4024;p25"/>
          <p:cNvSpPr/>
          <p:nvPr/>
        </p:nvSpPr>
        <p:spPr>
          <a:xfrm>
            <a:off x="9643434" y="5443689"/>
            <a:ext cx="2548564" cy="1529123"/>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25" name="Google Shape;4025;p25"/>
          <p:cNvSpPr/>
          <p:nvPr/>
        </p:nvSpPr>
        <p:spPr>
          <a:xfrm>
            <a:off x="314040" y="4784899"/>
            <a:ext cx="1128209" cy="222642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26" name="Google Shape;4026;p25"/>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35844039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4027"/>
        <p:cNvGrpSpPr/>
        <p:nvPr/>
      </p:nvGrpSpPr>
      <p:grpSpPr>
        <a:xfrm>
          <a:off x="0" y="0"/>
          <a:ext cx="0" cy="0"/>
          <a:chOff x="0" y="0"/>
          <a:chExt cx="0" cy="0"/>
        </a:xfrm>
      </p:grpSpPr>
      <p:pic>
        <p:nvPicPr>
          <p:cNvPr id="4028" name="Google Shape;4028;p26"/>
          <p:cNvPicPr preferRelativeResize="0"/>
          <p:nvPr/>
        </p:nvPicPr>
        <p:blipFill>
          <a:blip r:embed="rId2">
            <a:alphaModFix/>
          </a:blip>
          <a:stretch>
            <a:fillRect/>
          </a:stretch>
        </p:blipFill>
        <p:spPr>
          <a:xfrm flipH="1">
            <a:off x="10720931" y="124275"/>
            <a:ext cx="1785933" cy="2675752"/>
          </a:xfrm>
          <a:prstGeom prst="rect">
            <a:avLst/>
          </a:prstGeom>
          <a:noFill/>
          <a:ln>
            <a:noFill/>
          </a:ln>
        </p:spPr>
      </p:pic>
      <p:grpSp>
        <p:nvGrpSpPr>
          <p:cNvPr id="4029" name="Google Shape;4029;p26"/>
          <p:cNvGrpSpPr/>
          <p:nvPr/>
        </p:nvGrpSpPr>
        <p:grpSpPr>
          <a:xfrm rot="1869285">
            <a:off x="-928635" y="-594574"/>
            <a:ext cx="2471668" cy="3303673"/>
            <a:chOff x="3520850" y="3816075"/>
            <a:chExt cx="987175" cy="1319475"/>
          </a:xfrm>
        </p:grpSpPr>
        <p:sp>
          <p:nvSpPr>
            <p:cNvPr id="4030" name="Google Shape;4030;p26"/>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26"/>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26"/>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26"/>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26"/>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26"/>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26"/>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26"/>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26"/>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26"/>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26"/>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26"/>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26"/>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26"/>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26"/>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26"/>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26"/>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26"/>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26"/>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26"/>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26"/>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26"/>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26"/>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26"/>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26"/>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26"/>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56" name="Google Shape;4056;p26"/>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204786148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4057"/>
        <p:cNvGrpSpPr/>
        <p:nvPr/>
      </p:nvGrpSpPr>
      <p:grpSpPr>
        <a:xfrm>
          <a:off x="0" y="0"/>
          <a:ext cx="0" cy="0"/>
          <a:chOff x="0" y="0"/>
          <a:chExt cx="0" cy="0"/>
        </a:xfrm>
      </p:grpSpPr>
      <p:sp>
        <p:nvSpPr>
          <p:cNvPr id="4058" name="Google Shape;4058;p27"/>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4059" name="Google Shape;4059;p27"/>
          <p:cNvGrpSpPr/>
          <p:nvPr/>
        </p:nvGrpSpPr>
        <p:grpSpPr>
          <a:xfrm flipH="1">
            <a:off x="110856" y="8863"/>
            <a:ext cx="1389960" cy="2571456"/>
            <a:chOff x="641150" y="2458325"/>
            <a:chExt cx="445900" cy="824925"/>
          </a:xfrm>
        </p:grpSpPr>
        <p:sp>
          <p:nvSpPr>
            <p:cNvPr id="4060" name="Google Shape;4060;p27"/>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27"/>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27"/>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27"/>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27"/>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27"/>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27"/>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67" name="Google Shape;4067;p27"/>
          <p:cNvSpPr/>
          <p:nvPr/>
        </p:nvSpPr>
        <p:spPr>
          <a:xfrm rot="-1233430">
            <a:off x="10574764" y="5652882"/>
            <a:ext cx="2604971" cy="1562967"/>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305414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0">
  <p:cSld name="Title only 10">
    <p:spTree>
      <p:nvGrpSpPr>
        <p:cNvPr id="1" name="Shape 4068"/>
        <p:cNvGrpSpPr/>
        <p:nvPr/>
      </p:nvGrpSpPr>
      <p:grpSpPr>
        <a:xfrm>
          <a:off x="0" y="0"/>
          <a:ext cx="0" cy="0"/>
          <a:chOff x="0" y="0"/>
          <a:chExt cx="0" cy="0"/>
        </a:xfrm>
      </p:grpSpPr>
      <p:sp>
        <p:nvSpPr>
          <p:cNvPr id="4069" name="Google Shape;4069;p28"/>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
        <p:nvSpPr>
          <p:cNvPr id="4070" name="Google Shape;4070;p28"/>
          <p:cNvSpPr/>
          <p:nvPr/>
        </p:nvSpPr>
        <p:spPr>
          <a:xfrm rot="-4458758">
            <a:off x="10440666" y="5293525"/>
            <a:ext cx="1194740" cy="2357712"/>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71" name="Google Shape;4071;p28"/>
          <p:cNvSpPr/>
          <p:nvPr/>
        </p:nvSpPr>
        <p:spPr>
          <a:xfrm rot="4458758" flipH="1">
            <a:off x="556566" y="5293525"/>
            <a:ext cx="1194740" cy="2357712"/>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72" name="Google Shape;4072;p28"/>
          <p:cNvSpPr/>
          <p:nvPr/>
        </p:nvSpPr>
        <p:spPr>
          <a:xfrm rot="-4458758">
            <a:off x="8194633" y="5293525"/>
            <a:ext cx="1194740" cy="2357712"/>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73" name="Google Shape;4073;p28"/>
          <p:cNvSpPr/>
          <p:nvPr/>
        </p:nvSpPr>
        <p:spPr>
          <a:xfrm rot="4458758" flipH="1">
            <a:off x="2802499" y="5293525"/>
            <a:ext cx="1194740" cy="2357712"/>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1754283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1">
  <p:cSld name="Title only 11">
    <p:spTree>
      <p:nvGrpSpPr>
        <p:cNvPr id="1" name="Shape 4074"/>
        <p:cNvGrpSpPr/>
        <p:nvPr/>
      </p:nvGrpSpPr>
      <p:grpSpPr>
        <a:xfrm>
          <a:off x="0" y="0"/>
          <a:ext cx="0" cy="0"/>
          <a:chOff x="0" y="0"/>
          <a:chExt cx="0" cy="0"/>
        </a:xfrm>
      </p:grpSpPr>
      <p:sp>
        <p:nvSpPr>
          <p:cNvPr id="4075" name="Google Shape;4075;p29"/>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
        <p:nvSpPr>
          <p:cNvPr id="4076" name="Google Shape;4076;p29"/>
          <p:cNvSpPr/>
          <p:nvPr/>
        </p:nvSpPr>
        <p:spPr>
          <a:xfrm flipH="1">
            <a:off x="10852400" y="4586899"/>
            <a:ext cx="1325264" cy="2615288"/>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077" name="Google Shape;4077;p29"/>
          <p:cNvPicPr preferRelativeResize="0"/>
          <p:nvPr/>
        </p:nvPicPr>
        <p:blipFill>
          <a:blip r:embed="rId2">
            <a:alphaModFix/>
          </a:blip>
          <a:stretch>
            <a:fillRect/>
          </a:stretch>
        </p:blipFill>
        <p:spPr>
          <a:xfrm>
            <a:off x="-206658" y="4893344"/>
            <a:ext cx="1540891" cy="2615261"/>
          </a:xfrm>
          <a:prstGeom prst="rect">
            <a:avLst/>
          </a:prstGeom>
          <a:noFill/>
          <a:ln>
            <a:noFill/>
          </a:ln>
        </p:spPr>
      </p:pic>
    </p:spTree>
    <p:extLst>
      <p:ext uri="{BB962C8B-B14F-4D97-AF65-F5344CB8AC3E}">
        <p14:creationId xmlns:p14="http://schemas.microsoft.com/office/powerpoint/2010/main" val="83597902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12">
  <p:cSld name="Title only 12">
    <p:spTree>
      <p:nvGrpSpPr>
        <p:cNvPr id="1" name="Shape 4078"/>
        <p:cNvGrpSpPr/>
        <p:nvPr/>
      </p:nvGrpSpPr>
      <p:grpSpPr>
        <a:xfrm>
          <a:off x="0" y="0"/>
          <a:ext cx="0" cy="0"/>
          <a:chOff x="0" y="0"/>
          <a:chExt cx="0" cy="0"/>
        </a:xfrm>
      </p:grpSpPr>
      <p:pic>
        <p:nvPicPr>
          <p:cNvPr id="4079" name="Google Shape;4079;p30"/>
          <p:cNvPicPr preferRelativeResize="0"/>
          <p:nvPr/>
        </p:nvPicPr>
        <p:blipFill>
          <a:blip r:embed="rId2">
            <a:alphaModFix/>
          </a:blip>
          <a:stretch>
            <a:fillRect/>
          </a:stretch>
        </p:blipFill>
        <p:spPr>
          <a:xfrm>
            <a:off x="10591239" y="5097801"/>
            <a:ext cx="1834000" cy="3112799"/>
          </a:xfrm>
          <a:prstGeom prst="rect">
            <a:avLst/>
          </a:prstGeom>
          <a:noFill/>
          <a:ln>
            <a:noFill/>
          </a:ln>
        </p:spPr>
      </p:pic>
      <p:pic>
        <p:nvPicPr>
          <p:cNvPr id="4080" name="Google Shape;4080;p30"/>
          <p:cNvPicPr preferRelativeResize="0"/>
          <p:nvPr/>
        </p:nvPicPr>
        <p:blipFill>
          <a:blip r:embed="rId3">
            <a:alphaModFix/>
          </a:blip>
          <a:stretch>
            <a:fillRect/>
          </a:stretch>
        </p:blipFill>
        <p:spPr>
          <a:xfrm rot="10800000">
            <a:off x="-385733" y="-1819033"/>
            <a:ext cx="2342200" cy="3975300"/>
          </a:xfrm>
          <a:prstGeom prst="rect">
            <a:avLst/>
          </a:prstGeom>
          <a:noFill/>
          <a:ln>
            <a:noFill/>
          </a:ln>
        </p:spPr>
      </p:pic>
      <p:grpSp>
        <p:nvGrpSpPr>
          <p:cNvPr id="4081" name="Google Shape;4081;p30"/>
          <p:cNvGrpSpPr/>
          <p:nvPr/>
        </p:nvGrpSpPr>
        <p:grpSpPr>
          <a:xfrm rot="7210191">
            <a:off x="9348181" y="-1636535"/>
            <a:ext cx="2934100" cy="3921768"/>
            <a:chOff x="3520850" y="3816075"/>
            <a:chExt cx="987175" cy="1319475"/>
          </a:xfrm>
        </p:grpSpPr>
        <p:sp>
          <p:nvSpPr>
            <p:cNvPr id="4082" name="Google Shape;4082;p30"/>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30"/>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30"/>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30"/>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30"/>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30"/>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30"/>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30"/>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30"/>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30"/>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30"/>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30"/>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30"/>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30"/>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30"/>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30"/>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30"/>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30"/>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30"/>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30"/>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30"/>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30"/>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30"/>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30"/>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30"/>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30"/>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08" name="Google Shape;4108;p30"/>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3348623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22"/>
        <p:cNvGrpSpPr/>
        <p:nvPr/>
      </p:nvGrpSpPr>
      <p:grpSpPr>
        <a:xfrm>
          <a:off x="0" y="0"/>
          <a:ext cx="0" cy="0"/>
          <a:chOff x="0" y="0"/>
          <a:chExt cx="0" cy="0"/>
        </a:xfrm>
      </p:grpSpPr>
      <p:sp>
        <p:nvSpPr>
          <p:cNvPr id="523" name="Google Shape;523;p4"/>
          <p:cNvSpPr txBox="1">
            <a:spLocks noGrp="1"/>
          </p:cNvSpPr>
          <p:nvPr>
            <p:ph type="body" idx="1"/>
          </p:nvPr>
        </p:nvSpPr>
        <p:spPr>
          <a:xfrm>
            <a:off x="960000" y="1536633"/>
            <a:ext cx="10272000" cy="6536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SzPts val="1200"/>
              <a:buFont typeface="Work Sans"/>
              <a:buAutoNum type="arabicPeriod"/>
              <a:defRPr sz="1600"/>
            </a:lvl1pPr>
            <a:lvl2pPr marL="1219170" lvl="1" indent="-406390" rtl="0">
              <a:lnSpc>
                <a:spcPct val="115000"/>
              </a:lnSpc>
              <a:spcBef>
                <a:spcPts val="0"/>
              </a:spcBef>
              <a:spcAft>
                <a:spcPts val="0"/>
              </a:spcAft>
              <a:buSzPts val="1200"/>
              <a:buFont typeface="Work Sans"/>
              <a:buAutoNum type="alphaLcPeriod"/>
              <a:defRPr/>
            </a:lvl2pPr>
            <a:lvl3pPr marL="1828754" lvl="2" indent="-406390" rtl="0">
              <a:lnSpc>
                <a:spcPct val="115000"/>
              </a:lnSpc>
              <a:spcBef>
                <a:spcPts val="0"/>
              </a:spcBef>
              <a:spcAft>
                <a:spcPts val="0"/>
              </a:spcAft>
              <a:buSzPts val="1200"/>
              <a:buFont typeface="Work Sans"/>
              <a:buAutoNum type="romanLcPeriod"/>
              <a:defRPr/>
            </a:lvl3pPr>
            <a:lvl4pPr marL="2438339" lvl="3" indent="-406390" rtl="0">
              <a:lnSpc>
                <a:spcPct val="115000"/>
              </a:lnSpc>
              <a:spcBef>
                <a:spcPts val="0"/>
              </a:spcBef>
              <a:spcAft>
                <a:spcPts val="0"/>
              </a:spcAft>
              <a:buSzPts val="1200"/>
              <a:buFont typeface="Work Sans"/>
              <a:buAutoNum type="arabicPeriod"/>
              <a:defRPr/>
            </a:lvl4pPr>
            <a:lvl5pPr marL="3047924" lvl="4" indent="-406390" rtl="0">
              <a:lnSpc>
                <a:spcPct val="115000"/>
              </a:lnSpc>
              <a:spcBef>
                <a:spcPts val="0"/>
              </a:spcBef>
              <a:spcAft>
                <a:spcPts val="0"/>
              </a:spcAft>
              <a:buSzPts val="1200"/>
              <a:buFont typeface="Work Sans"/>
              <a:buAutoNum type="alphaLcPeriod"/>
              <a:defRPr/>
            </a:lvl5pPr>
            <a:lvl6pPr marL="3657509" lvl="5" indent="-406390" rtl="0">
              <a:lnSpc>
                <a:spcPct val="115000"/>
              </a:lnSpc>
              <a:spcBef>
                <a:spcPts val="0"/>
              </a:spcBef>
              <a:spcAft>
                <a:spcPts val="0"/>
              </a:spcAft>
              <a:buSzPts val="1200"/>
              <a:buFont typeface="Work Sans"/>
              <a:buAutoNum type="romanLcPeriod"/>
              <a:defRPr/>
            </a:lvl6pPr>
            <a:lvl7pPr marL="4267093" lvl="6" indent="-406390" rtl="0">
              <a:lnSpc>
                <a:spcPct val="115000"/>
              </a:lnSpc>
              <a:spcBef>
                <a:spcPts val="0"/>
              </a:spcBef>
              <a:spcAft>
                <a:spcPts val="0"/>
              </a:spcAft>
              <a:buSzPts val="1200"/>
              <a:buFont typeface="Work Sans"/>
              <a:buAutoNum type="arabicPeriod"/>
              <a:defRPr/>
            </a:lvl7pPr>
            <a:lvl8pPr marL="4876678" lvl="7" indent="-406390" rtl="0">
              <a:lnSpc>
                <a:spcPct val="115000"/>
              </a:lnSpc>
              <a:spcBef>
                <a:spcPts val="0"/>
              </a:spcBef>
              <a:spcAft>
                <a:spcPts val="0"/>
              </a:spcAft>
              <a:buSzPts val="1200"/>
              <a:buFont typeface="Work Sans"/>
              <a:buAutoNum type="alphaLcPeriod"/>
              <a:defRPr/>
            </a:lvl8pPr>
            <a:lvl9pPr marL="5486263" lvl="8" indent="-406390" rtl="0">
              <a:lnSpc>
                <a:spcPct val="115000"/>
              </a:lnSpc>
              <a:spcBef>
                <a:spcPts val="0"/>
              </a:spcBef>
              <a:spcAft>
                <a:spcPts val="0"/>
              </a:spcAft>
              <a:buSzPts val="1200"/>
              <a:buFont typeface="Work Sans"/>
              <a:buAutoNum type="romanLcPeriod"/>
              <a:defRPr/>
            </a:lvl9pPr>
          </a:lstStyle>
          <a:p>
            <a:pPr lvl="0"/>
            <a:r>
              <a:rPr lang="en-US"/>
              <a:t>Click to edit Master text styles</a:t>
            </a:r>
          </a:p>
        </p:txBody>
      </p:sp>
      <p:sp>
        <p:nvSpPr>
          <p:cNvPr id="524" name="Google Shape;524;p4"/>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525" name="Google Shape;525;p4"/>
          <p:cNvGrpSpPr/>
          <p:nvPr/>
        </p:nvGrpSpPr>
        <p:grpSpPr>
          <a:xfrm>
            <a:off x="9022956" y="-913040"/>
            <a:ext cx="4148344" cy="4548525"/>
            <a:chOff x="6767217" y="-684780"/>
            <a:chExt cx="3111258" cy="3411394"/>
          </a:xfrm>
        </p:grpSpPr>
        <p:pic>
          <p:nvPicPr>
            <p:cNvPr id="526" name="Google Shape;526;p4"/>
            <p:cNvPicPr preferRelativeResize="0"/>
            <p:nvPr/>
          </p:nvPicPr>
          <p:blipFill>
            <a:blip r:embed="rId2">
              <a:alphaModFix/>
            </a:blip>
            <a:stretch>
              <a:fillRect/>
            </a:stretch>
          </p:blipFill>
          <p:spPr>
            <a:xfrm rot="-1941398" flipH="1">
              <a:off x="7383538" y="-403191"/>
              <a:ext cx="1878616" cy="2848215"/>
            </a:xfrm>
            <a:prstGeom prst="rect">
              <a:avLst/>
            </a:prstGeom>
            <a:noFill/>
            <a:ln>
              <a:noFill/>
            </a:ln>
          </p:spPr>
        </p:pic>
        <p:pic>
          <p:nvPicPr>
            <p:cNvPr id="527" name="Google Shape;527;p4"/>
            <p:cNvPicPr preferRelativeResize="0"/>
            <p:nvPr/>
          </p:nvPicPr>
          <p:blipFill>
            <a:blip r:embed="rId3">
              <a:alphaModFix/>
            </a:blip>
            <a:stretch>
              <a:fillRect/>
            </a:stretch>
          </p:blipFill>
          <p:spPr>
            <a:xfrm rot="-7140387" flipH="1">
              <a:off x="8652159" y="1161965"/>
              <a:ext cx="346013" cy="875625"/>
            </a:xfrm>
            <a:prstGeom prst="rect">
              <a:avLst/>
            </a:prstGeom>
            <a:noFill/>
            <a:ln>
              <a:noFill/>
            </a:ln>
          </p:spPr>
        </p:pic>
      </p:grpSp>
      <p:pic>
        <p:nvPicPr>
          <p:cNvPr id="528" name="Google Shape;528;p4"/>
          <p:cNvPicPr preferRelativeResize="0"/>
          <p:nvPr/>
        </p:nvPicPr>
        <p:blipFill>
          <a:blip r:embed="rId4">
            <a:alphaModFix/>
          </a:blip>
          <a:stretch>
            <a:fillRect/>
          </a:stretch>
        </p:blipFill>
        <p:spPr>
          <a:xfrm rot="-458408">
            <a:off x="-949767" y="3819768"/>
            <a:ext cx="2662604" cy="4036841"/>
          </a:xfrm>
          <a:prstGeom prst="rect">
            <a:avLst/>
          </a:prstGeom>
          <a:noFill/>
          <a:ln>
            <a:noFill/>
          </a:ln>
        </p:spPr>
      </p:pic>
    </p:spTree>
    <p:extLst>
      <p:ext uri="{BB962C8B-B14F-4D97-AF65-F5344CB8AC3E}">
        <p14:creationId xmlns:p14="http://schemas.microsoft.com/office/powerpoint/2010/main" val="58788447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3">
  <p:cSld name="Title only 13">
    <p:spTree>
      <p:nvGrpSpPr>
        <p:cNvPr id="1" name="Shape 4109"/>
        <p:cNvGrpSpPr/>
        <p:nvPr/>
      </p:nvGrpSpPr>
      <p:grpSpPr>
        <a:xfrm>
          <a:off x="0" y="0"/>
          <a:ext cx="0" cy="0"/>
          <a:chOff x="0" y="0"/>
          <a:chExt cx="0" cy="0"/>
        </a:xfrm>
      </p:grpSpPr>
      <p:grpSp>
        <p:nvGrpSpPr>
          <p:cNvPr id="4110" name="Google Shape;4110;p31"/>
          <p:cNvGrpSpPr/>
          <p:nvPr/>
        </p:nvGrpSpPr>
        <p:grpSpPr>
          <a:xfrm>
            <a:off x="10388991" y="-609009"/>
            <a:ext cx="1607083" cy="2973140"/>
            <a:chOff x="641150" y="2458325"/>
            <a:chExt cx="445900" cy="824925"/>
          </a:xfrm>
        </p:grpSpPr>
        <p:sp>
          <p:nvSpPr>
            <p:cNvPr id="4111" name="Google Shape;4111;p31"/>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31"/>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31"/>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31"/>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31"/>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31"/>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31"/>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18" name="Google Shape;4118;p31"/>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384849365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14">
  <p:cSld name="Title only 14">
    <p:spTree>
      <p:nvGrpSpPr>
        <p:cNvPr id="1" name="Shape 4119"/>
        <p:cNvGrpSpPr/>
        <p:nvPr/>
      </p:nvGrpSpPr>
      <p:grpSpPr>
        <a:xfrm>
          <a:off x="0" y="0"/>
          <a:ext cx="0" cy="0"/>
          <a:chOff x="0" y="0"/>
          <a:chExt cx="0" cy="0"/>
        </a:xfrm>
      </p:grpSpPr>
      <p:pic>
        <p:nvPicPr>
          <p:cNvPr id="4120" name="Google Shape;4120;p32"/>
          <p:cNvPicPr preferRelativeResize="0"/>
          <p:nvPr/>
        </p:nvPicPr>
        <p:blipFill>
          <a:blip r:embed="rId2">
            <a:alphaModFix/>
          </a:blip>
          <a:stretch>
            <a:fillRect/>
          </a:stretch>
        </p:blipFill>
        <p:spPr>
          <a:xfrm rot="1377472">
            <a:off x="-473946" y="5119558"/>
            <a:ext cx="1791923" cy="2706484"/>
          </a:xfrm>
          <a:prstGeom prst="rect">
            <a:avLst/>
          </a:prstGeom>
          <a:noFill/>
          <a:ln>
            <a:noFill/>
          </a:ln>
        </p:spPr>
      </p:pic>
      <p:grpSp>
        <p:nvGrpSpPr>
          <p:cNvPr id="4121" name="Google Shape;4121;p32"/>
          <p:cNvGrpSpPr/>
          <p:nvPr/>
        </p:nvGrpSpPr>
        <p:grpSpPr>
          <a:xfrm rot="5400000">
            <a:off x="10535831" y="4643372"/>
            <a:ext cx="1468855" cy="2717413"/>
            <a:chOff x="641150" y="2458325"/>
            <a:chExt cx="445900" cy="824925"/>
          </a:xfrm>
        </p:grpSpPr>
        <p:sp>
          <p:nvSpPr>
            <p:cNvPr id="4122" name="Google Shape;4122;p32"/>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32"/>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32"/>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32"/>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32"/>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32"/>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32"/>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29" name="Google Shape;4129;p32"/>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13356463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15">
  <p:cSld name="Title only 15">
    <p:spTree>
      <p:nvGrpSpPr>
        <p:cNvPr id="1" name="Shape 4130"/>
        <p:cNvGrpSpPr/>
        <p:nvPr/>
      </p:nvGrpSpPr>
      <p:grpSpPr>
        <a:xfrm>
          <a:off x="0" y="0"/>
          <a:ext cx="0" cy="0"/>
          <a:chOff x="0" y="0"/>
          <a:chExt cx="0" cy="0"/>
        </a:xfrm>
      </p:grpSpPr>
      <p:grpSp>
        <p:nvGrpSpPr>
          <p:cNvPr id="4131" name="Google Shape;4131;p33"/>
          <p:cNvGrpSpPr/>
          <p:nvPr/>
        </p:nvGrpSpPr>
        <p:grpSpPr>
          <a:xfrm rot="10800000" flipH="1">
            <a:off x="-305380" y="-815380"/>
            <a:ext cx="2045295" cy="2733776"/>
            <a:chOff x="3520850" y="3816075"/>
            <a:chExt cx="987175" cy="1319475"/>
          </a:xfrm>
        </p:grpSpPr>
        <p:sp>
          <p:nvSpPr>
            <p:cNvPr id="4132" name="Google Shape;4132;p33"/>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33"/>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33"/>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33"/>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33"/>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33"/>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33"/>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33"/>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33"/>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33"/>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33"/>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33"/>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33"/>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33"/>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33"/>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33"/>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33"/>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33"/>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33"/>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33"/>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33"/>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33"/>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33"/>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33"/>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33"/>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33"/>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58" name="Google Shape;4158;p33"/>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pic>
        <p:nvPicPr>
          <p:cNvPr id="4159" name="Google Shape;4159;p33"/>
          <p:cNvPicPr preferRelativeResize="0"/>
          <p:nvPr/>
        </p:nvPicPr>
        <p:blipFill>
          <a:blip r:embed="rId2">
            <a:alphaModFix/>
          </a:blip>
          <a:stretch>
            <a:fillRect/>
          </a:stretch>
        </p:blipFill>
        <p:spPr>
          <a:xfrm>
            <a:off x="11118701" y="5124266"/>
            <a:ext cx="1430900" cy="2428567"/>
          </a:xfrm>
          <a:prstGeom prst="rect">
            <a:avLst/>
          </a:prstGeom>
          <a:noFill/>
          <a:ln>
            <a:noFill/>
          </a:ln>
        </p:spPr>
      </p:pic>
    </p:spTree>
    <p:extLst>
      <p:ext uri="{BB962C8B-B14F-4D97-AF65-F5344CB8AC3E}">
        <p14:creationId xmlns:p14="http://schemas.microsoft.com/office/powerpoint/2010/main" val="163179457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16">
  <p:cSld name="Title only 16">
    <p:spTree>
      <p:nvGrpSpPr>
        <p:cNvPr id="1" name="Shape 4160"/>
        <p:cNvGrpSpPr/>
        <p:nvPr/>
      </p:nvGrpSpPr>
      <p:grpSpPr>
        <a:xfrm>
          <a:off x="0" y="0"/>
          <a:ext cx="0" cy="0"/>
          <a:chOff x="0" y="0"/>
          <a:chExt cx="0" cy="0"/>
        </a:xfrm>
      </p:grpSpPr>
      <p:sp>
        <p:nvSpPr>
          <p:cNvPr id="4161" name="Google Shape;4161;p34"/>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4162" name="Google Shape;4162;p34"/>
          <p:cNvGrpSpPr/>
          <p:nvPr/>
        </p:nvGrpSpPr>
        <p:grpSpPr>
          <a:xfrm rot="2028950">
            <a:off x="-748191" y="2081543"/>
            <a:ext cx="2378100" cy="3178463"/>
            <a:chOff x="3520850" y="3816075"/>
            <a:chExt cx="987175" cy="1319475"/>
          </a:xfrm>
        </p:grpSpPr>
        <p:sp>
          <p:nvSpPr>
            <p:cNvPr id="4163" name="Google Shape;4163;p34"/>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34"/>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34"/>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34"/>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34"/>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34"/>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34"/>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34"/>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34"/>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34"/>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34"/>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34"/>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34"/>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34"/>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34"/>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34"/>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34"/>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34"/>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34"/>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34"/>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34"/>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34"/>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34"/>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34"/>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34"/>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34"/>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89" name="Google Shape;4189;p34"/>
          <p:cNvSpPr/>
          <p:nvPr/>
        </p:nvSpPr>
        <p:spPr>
          <a:xfrm rot="-5576171" flipH="1">
            <a:off x="10496715" y="2641673"/>
            <a:ext cx="2487683" cy="1492595"/>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471489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17">
  <p:cSld name="Title only 17">
    <p:spTree>
      <p:nvGrpSpPr>
        <p:cNvPr id="1" name="Shape 4190"/>
        <p:cNvGrpSpPr/>
        <p:nvPr/>
      </p:nvGrpSpPr>
      <p:grpSpPr>
        <a:xfrm>
          <a:off x="0" y="0"/>
          <a:ext cx="0" cy="0"/>
          <a:chOff x="0" y="0"/>
          <a:chExt cx="0" cy="0"/>
        </a:xfrm>
      </p:grpSpPr>
      <p:sp>
        <p:nvSpPr>
          <p:cNvPr id="4191" name="Google Shape;4191;p35"/>
          <p:cNvSpPr/>
          <p:nvPr/>
        </p:nvSpPr>
        <p:spPr>
          <a:xfrm rot="-1145109">
            <a:off x="-867851" y="4799334"/>
            <a:ext cx="1753165" cy="1936749"/>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2" name="Google Shape;4192;p35"/>
          <p:cNvSpPr/>
          <p:nvPr/>
        </p:nvSpPr>
        <p:spPr>
          <a:xfrm rot="1145109" flipH="1">
            <a:off x="11313683" y="4799334"/>
            <a:ext cx="1753165" cy="1936749"/>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193" name="Google Shape;4193;p35"/>
          <p:cNvPicPr preferRelativeResize="0"/>
          <p:nvPr/>
        </p:nvPicPr>
        <p:blipFill>
          <a:blip r:embed="rId2">
            <a:alphaModFix/>
          </a:blip>
          <a:stretch>
            <a:fillRect/>
          </a:stretch>
        </p:blipFill>
        <p:spPr>
          <a:xfrm rot="-1376730">
            <a:off x="8461409" y="5473367"/>
            <a:ext cx="1102220" cy="1870720"/>
          </a:xfrm>
          <a:prstGeom prst="rect">
            <a:avLst/>
          </a:prstGeom>
          <a:noFill/>
          <a:ln>
            <a:noFill/>
          </a:ln>
        </p:spPr>
      </p:pic>
      <p:pic>
        <p:nvPicPr>
          <p:cNvPr id="4194" name="Google Shape;4194;p35"/>
          <p:cNvPicPr preferRelativeResize="0"/>
          <p:nvPr/>
        </p:nvPicPr>
        <p:blipFill>
          <a:blip r:embed="rId3">
            <a:alphaModFix/>
          </a:blip>
          <a:stretch>
            <a:fillRect/>
          </a:stretch>
        </p:blipFill>
        <p:spPr>
          <a:xfrm rot="1418725">
            <a:off x="2707073" y="5376481"/>
            <a:ext cx="1316233" cy="2233971"/>
          </a:xfrm>
          <a:prstGeom prst="rect">
            <a:avLst/>
          </a:prstGeom>
          <a:noFill/>
          <a:ln>
            <a:noFill/>
          </a:ln>
        </p:spPr>
      </p:pic>
      <p:sp>
        <p:nvSpPr>
          <p:cNvPr id="4195" name="Google Shape;4195;p35"/>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174128593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18">
  <p:cSld name="Title only 18">
    <p:spTree>
      <p:nvGrpSpPr>
        <p:cNvPr id="1" name="Shape 4196"/>
        <p:cNvGrpSpPr/>
        <p:nvPr/>
      </p:nvGrpSpPr>
      <p:grpSpPr>
        <a:xfrm>
          <a:off x="0" y="0"/>
          <a:ext cx="0" cy="0"/>
          <a:chOff x="0" y="0"/>
          <a:chExt cx="0" cy="0"/>
        </a:xfrm>
      </p:grpSpPr>
      <p:sp>
        <p:nvSpPr>
          <p:cNvPr id="4197" name="Google Shape;4197;p36"/>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pic>
        <p:nvPicPr>
          <p:cNvPr id="4198" name="Google Shape;4198;p36"/>
          <p:cNvPicPr preferRelativeResize="0"/>
          <p:nvPr/>
        </p:nvPicPr>
        <p:blipFill>
          <a:blip r:embed="rId2">
            <a:alphaModFix/>
          </a:blip>
          <a:stretch>
            <a:fillRect/>
          </a:stretch>
        </p:blipFill>
        <p:spPr>
          <a:xfrm flipH="1">
            <a:off x="10661281" y="4706467"/>
            <a:ext cx="1530716" cy="2311933"/>
          </a:xfrm>
          <a:prstGeom prst="rect">
            <a:avLst/>
          </a:prstGeom>
          <a:noFill/>
          <a:ln>
            <a:noFill/>
          </a:ln>
        </p:spPr>
      </p:pic>
      <p:grpSp>
        <p:nvGrpSpPr>
          <p:cNvPr id="4199" name="Google Shape;4199;p36"/>
          <p:cNvGrpSpPr/>
          <p:nvPr/>
        </p:nvGrpSpPr>
        <p:grpSpPr>
          <a:xfrm>
            <a:off x="205751" y="4963361"/>
            <a:ext cx="2205876" cy="2948411"/>
            <a:chOff x="3520850" y="3816075"/>
            <a:chExt cx="987175" cy="1319475"/>
          </a:xfrm>
        </p:grpSpPr>
        <p:sp>
          <p:nvSpPr>
            <p:cNvPr id="4200" name="Google Shape;4200;p36"/>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36"/>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36"/>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36"/>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36"/>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36"/>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36"/>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36"/>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36"/>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36"/>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36"/>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36"/>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36"/>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36"/>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36"/>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36"/>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36"/>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36"/>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36"/>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36"/>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36"/>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36"/>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36"/>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36"/>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36"/>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36"/>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3564707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1">
  <p:cSld name="Caption 1">
    <p:spTree>
      <p:nvGrpSpPr>
        <p:cNvPr id="1" name="Shape 4226"/>
        <p:cNvGrpSpPr/>
        <p:nvPr/>
      </p:nvGrpSpPr>
      <p:grpSpPr>
        <a:xfrm>
          <a:off x="0" y="0"/>
          <a:ext cx="0" cy="0"/>
          <a:chOff x="0" y="0"/>
          <a:chExt cx="0" cy="0"/>
        </a:xfrm>
      </p:grpSpPr>
      <p:sp>
        <p:nvSpPr>
          <p:cNvPr id="4227" name="Google Shape;4227;p37"/>
          <p:cNvSpPr txBox="1">
            <a:spLocks noGrp="1"/>
          </p:cNvSpPr>
          <p:nvPr>
            <p:ph type="title"/>
          </p:nvPr>
        </p:nvSpPr>
        <p:spPr>
          <a:xfrm>
            <a:off x="960000" y="5303533"/>
            <a:ext cx="10272000" cy="8232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4228" name="Google Shape;4228;p37"/>
          <p:cNvGrpSpPr/>
          <p:nvPr/>
        </p:nvGrpSpPr>
        <p:grpSpPr>
          <a:xfrm rot="1059162">
            <a:off x="469433" y="-330214"/>
            <a:ext cx="1605700" cy="2970791"/>
            <a:chOff x="641150" y="2458325"/>
            <a:chExt cx="445900" cy="824925"/>
          </a:xfrm>
        </p:grpSpPr>
        <p:sp>
          <p:nvSpPr>
            <p:cNvPr id="4229" name="Google Shape;4229;p37"/>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37"/>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37"/>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37"/>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37"/>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37"/>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37"/>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36" name="Google Shape;4236;p37"/>
          <p:cNvSpPr/>
          <p:nvPr/>
        </p:nvSpPr>
        <p:spPr>
          <a:xfrm rot="-9899999" flipH="1">
            <a:off x="1899809" y="-379827"/>
            <a:ext cx="1293287" cy="2552392"/>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6">
              <a:alpha val="41670"/>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632012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237"/>
        <p:cNvGrpSpPr/>
        <p:nvPr/>
      </p:nvGrpSpPr>
      <p:grpSpPr>
        <a:xfrm>
          <a:off x="0" y="0"/>
          <a:ext cx="0" cy="0"/>
          <a:chOff x="0" y="0"/>
          <a:chExt cx="0" cy="0"/>
        </a:xfrm>
      </p:grpSpPr>
      <p:grpSp>
        <p:nvGrpSpPr>
          <p:cNvPr id="4238" name="Google Shape;4238;p38"/>
          <p:cNvGrpSpPr/>
          <p:nvPr/>
        </p:nvGrpSpPr>
        <p:grpSpPr>
          <a:xfrm>
            <a:off x="-829295" y="1227021"/>
            <a:ext cx="13401235" cy="6270800"/>
            <a:chOff x="-621971" y="920266"/>
            <a:chExt cx="10050926" cy="4703100"/>
          </a:xfrm>
        </p:grpSpPr>
        <p:grpSp>
          <p:nvGrpSpPr>
            <p:cNvPr id="4239" name="Google Shape;4239;p38"/>
            <p:cNvGrpSpPr/>
            <p:nvPr/>
          </p:nvGrpSpPr>
          <p:grpSpPr>
            <a:xfrm rot="10800000" flipH="1">
              <a:off x="7623698" y="920266"/>
              <a:ext cx="1805257" cy="2490022"/>
              <a:chOff x="2763875" y="3698500"/>
              <a:chExt cx="1288825" cy="1777825"/>
            </a:xfrm>
          </p:grpSpPr>
          <p:sp>
            <p:nvSpPr>
              <p:cNvPr id="4240" name="Google Shape;4240;p38"/>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38"/>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38"/>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38"/>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38"/>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38"/>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38"/>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38"/>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38"/>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38"/>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38"/>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38"/>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38"/>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38"/>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38"/>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38"/>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38"/>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38"/>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38"/>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38"/>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38"/>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38"/>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38"/>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38"/>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38"/>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38"/>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38"/>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38"/>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38"/>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38"/>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38"/>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38"/>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38"/>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38"/>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38"/>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38"/>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38"/>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38"/>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38"/>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38"/>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38"/>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38"/>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38"/>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38"/>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38"/>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38"/>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38"/>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38"/>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38"/>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38"/>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38"/>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38"/>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38"/>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38"/>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38"/>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38"/>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38"/>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38"/>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38"/>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38"/>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38"/>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38"/>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38"/>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38"/>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38"/>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38"/>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38"/>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38"/>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38"/>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38"/>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38"/>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38"/>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38"/>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38"/>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38"/>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38"/>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38"/>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38"/>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38"/>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38"/>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38"/>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38"/>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38"/>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38"/>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38"/>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38"/>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38"/>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38"/>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38"/>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38"/>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38"/>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38"/>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38"/>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38"/>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38"/>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38"/>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38"/>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38"/>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38"/>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38"/>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38"/>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38"/>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38"/>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38"/>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38"/>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38"/>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38"/>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38"/>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38"/>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38"/>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38"/>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38"/>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38"/>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38"/>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38"/>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55" name="Google Shape;4355;p38"/>
            <p:cNvGrpSpPr/>
            <p:nvPr/>
          </p:nvGrpSpPr>
          <p:grpSpPr>
            <a:xfrm rot="-8605608">
              <a:off x="-302531" y="3293407"/>
              <a:ext cx="2287998" cy="1828307"/>
              <a:chOff x="1340325" y="4148525"/>
              <a:chExt cx="1340250" cy="1070975"/>
            </a:xfrm>
          </p:grpSpPr>
          <p:sp>
            <p:nvSpPr>
              <p:cNvPr id="4356" name="Google Shape;4356;p38"/>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38"/>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38"/>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38"/>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38"/>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38"/>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38"/>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38"/>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38"/>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38"/>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38"/>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38"/>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38"/>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38"/>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38"/>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38"/>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38"/>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38"/>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38"/>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38"/>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38"/>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38"/>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38"/>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38"/>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38"/>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38"/>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38"/>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38"/>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38"/>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38"/>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38"/>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38"/>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38"/>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38"/>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38"/>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38"/>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38"/>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38"/>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38"/>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38"/>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38"/>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38"/>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38"/>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38"/>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38"/>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38"/>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38"/>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38"/>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38"/>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38"/>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38"/>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38"/>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38"/>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38"/>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38"/>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38"/>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38"/>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38"/>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38"/>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38"/>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38"/>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38"/>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38"/>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38"/>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38"/>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38"/>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38"/>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38"/>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38"/>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38"/>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38"/>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38"/>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38"/>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38"/>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38"/>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38"/>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38"/>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38"/>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38"/>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38"/>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38"/>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38"/>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38"/>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38"/>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38"/>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38"/>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38"/>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38"/>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38"/>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38"/>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38"/>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38"/>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38"/>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38"/>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38"/>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38"/>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38"/>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38"/>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38"/>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38"/>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38"/>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pic>
        <p:nvPicPr>
          <p:cNvPr id="4457" name="Google Shape;4457;p38"/>
          <p:cNvPicPr preferRelativeResize="0"/>
          <p:nvPr/>
        </p:nvPicPr>
        <p:blipFill>
          <a:blip r:embed="rId2">
            <a:alphaModFix/>
          </a:blip>
          <a:stretch>
            <a:fillRect/>
          </a:stretch>
        </p:blipFill>
        <p:spPr>
          <a:xfrm rot="10800000">
            <a:off x="3636831" y="-2429683"/>
            <a:ext cx="2662604" cy="4036840"/>
          </a:xfrm>
          <a:prstGeom prst="rect">
            <a:avLst/>
          </a:prstGeom>
          <a:noFill/>
          <a:ln>
            <a:noFill/>
          </a:ln>
        </p:spPr>
      </p:pic>
      <p:sp>
        <p:nvSpPr>
          <p:cNvPr id="4458" name="Google Shape;4458;p38"/>
          <p:cNvSpPr txBox="1">
            <a:spLocks noGrp="1"/>
          </p:cNvSpPr>
          <p:nvPr>
            <p:ph type="title"/>
          </p:nvPr>
        </p:nvSpPr>
        <p:spPr>
          <a:xfrm>
            <a:off x="848299" y="481667"/>
            <a:ext cx="2512800" cy="1574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32604328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459"/>
        <p:cNvGrpSpPr/>
        <p:nvPr/>
      </p:nvGrpSpPr>
      <p:grpSpPr>
        <a:xfrm>
          <a:off x="0" y="0"/>
          <a:ext cx="0" cy="0"/>
          <a:chOff x="0" y="0"/>
          <a:chExt cx="0" cy="0"/>
        </a:xfrm>
      </p:grpSpPr>
      <p:sp>
        <p:nvSpPr>
          <p:cNvPr id="4460" name="Google Shape;4460;p39"/>
          <p:cNvSpPr txBox="1">
            <a:spLocks noGrp="1"/>
          </p:cNvSpPr>
          <p:nvPr>
            <p:ph type="subTitle" idx="1"/>
          </p:nvPr>
        </p:nvSpPr>
        <p:spPr>
          <a:xfrm>
            <a:off x="7364000" y="3071400"/>
            <a:ext cx="3876800" cy="147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4461" name="Google Shape;4461;p39"/>
          <p:cNvSpPr txBox="1">
            <a:spLocks noGrp="1"/>
          </p:cNvSpPr>
          <p:nvPr>
            <p:ph type="title"/>
          </p:nvPr>
        </p:nvSpPr>
        <p:spPr>
          <a:xfrm>
            <a:off x="7364000" y="2307800"/>
            <a:ext cx="3876800" cy="763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4462" name="Google Shape;4462;p39"/>
          <p:cNvGrpSpPr/>
          <p:nvPr/>
        </p:nvGrpSpPr>
        <p:grpSpPr>
          <a:xfrm>
            <a:off x="606785" y="2687944"/>
            <a:ext cx="7701977" cy="5580248"/>
            <a:chOff x="455088" y="2015958"/>
            <a:chExt cx="5776483" cy="4185186"/>
          </a:xfrm>
        </p:grpSpPr>
        <p:grpSp>
          <p:nvGrpSpPr>
            <p:cNvPr id="4463" name="Google Shape;4463;p39"/>
            <p:cNvGrpSpPr/>
            <p:nvPr/>
          </p:nvGrpSpPr>
          <p:grpSpPr>
            <a:xfrm>
              <a:off x="455088" y="2015958"/>
              <a:ext cx="1051667" cy="3458160"/>
              <a:chOff x="6772950" y="1141500"/>
              <a:chExt cx="372575" cy="1225125"/>
            </a:xfrm>
          </p:grpSpPr>
          <p:sp>
            <p:nvSpPr>
              <p:cNvPr id="4464" name="Google Shape;4464;p39"/>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39"/>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39"/>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39"/>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39"/>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39"/>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39"/>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39"/>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39"/>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39"/>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39"/>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39"/>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39"/>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39"/>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39"/>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39"/>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39"/>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39"/>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39"/>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39"/>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39"/>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39"/>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39"/>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39"/>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39"/>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39"/>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39"/>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39"/>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39"/>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39"/>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39"/>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95" name="Google Shape;4495;p39"/>
            <p:cNvGrpSpPr/>
            <p:nvPr/>
          </p:nvGrpSpPr>
          <p:grpSpPr>
            <a:xfrm rot="-3932479">
              <a:off x="3781866" y="3867226"/>
              <a:ext cx="2287933" cy="1828255"/>
              <a:chOff x="1340325" y="4148525"/>
              <a:chExt cx="1340250" cy="1070975"/>
            </a:xfrm>
          </p:grpSpPr>
          <p:sp>
            <p:nvSpPr>
              <p:cNvPr id="4496" name="Google Shape;4496;p3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3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3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3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3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3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3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3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3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3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3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3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3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3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3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3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3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3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3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3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3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3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3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3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3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3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3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3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3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3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3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3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3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3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3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3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3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3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3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3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3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3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3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3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3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3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3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3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3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3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3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3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3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3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3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3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3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3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3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3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3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3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3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3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3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3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3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3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3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3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3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3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3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3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3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3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3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3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3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3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3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3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3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3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3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3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3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3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3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3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3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3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3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3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3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3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3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3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3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3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3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597" name="Google Shape;4597;p39"/>
          <p:cNvGrpSpPr/>
          <p:nvPr/>
        </p:nvGrpSpPr>
        <p:grpSpPr>
          <a:xfrm>
            <a:off x="8491787" y="-848443"/>
            <a:ext cx="4547683" cy="4228067"/>
            <a:chOff x="6368840" y="-636332"/>
            <a:chExt cx="3410762" cy="3171050"/>
          </a:xfrm>
        </p:grpSpPr>
        <p:pic>
          <p:nvPicPr>
            <p:cNvPr id="4598" name="Google Shape;4598;p39"/>
            <p:cNvPicPr preferRelativeResize="0"/>
            <p:nvPr/>
          </p:nvPicPr>
          <p:blipFill>
            <a:blip r:embed="rId2">
              <a:alphaModFix/>
            </a:blip>
            <a:stretch>
              <a:fillRect/>
            </a:stretch>
          </p:blipFill>
          <p:spPr>
            <a:xfrm rot="-3304075">
              <a:off x="7134913" y="-474915"/>
              <a:ext cx="1878615" cy="2848216"/>
            </a:xfrm>
            <a:prstGeom prst="rect">
              <a:avLst/>
            </a:prstGeom>
            <a:noFill/>
            <a:ln>
              <a:noFill/>
            </a:ln>
          </p:spPr>
        </p:pic>
        <p:pic>
          <p:nvPicPr>
            <p:cNvPr id="4599" name="Google Shape;4599;p39"/>
            <p:cNvPicPr preferRelativeResize="0"/>
            <p:nvPr/>
          </p:nvPicPr>
          <p:blipFill>
            <a:blip r:embed="rId3">
              <a:alphaModFix/>
            </a:blip>
            <a:stretch>
              <a:fillRect/>
            </a:stretch>
          </p:blipFill>
          <p:spPr>
            <a:xfrm rot="2095926">
              <a:off x="8578464" y="921346"/>
              <a:ext cx="346013" cy="875624"/>
            </a:xfrm>
            <a:prstGeom prst="rect">
              <a:avLst/>
            </a:prstGeom>
            <a:noFill/>
            <a:ln>
              <a:noFill/>
            </a:ln>
          </p:spPr>
        </p:pic>
      </p:grpSp>
      <p:pic>
        <p:nvPicPr>
          <p:cNvPr id="4600" name="Google Shape;4600;p39"/>
          <p:cNvPicPr preferRelativeResize="0"/>
          <p:nvPr/>
        </p:nvPicPr>
        <p:blipFill>
          <a:blip r:embed="rId4">
            <a:alphaModFix/>
          </a:blip>
          <a:stretch>
            <a:fillRect/>
          </a:stretch>
        </p:blipFill>
        <p:spPr>
          <a:xfrm rot="-715478">
            <a:off x="7909298" y="4781734"/>
            <a:ext cx="2662604" cy="4036839"/>
          </a:xfrm>
          <a:prstGeom prst="rect">
            <a:avLst/>
          </a:prstGeom>
          <a:noFill/>
          <a:ln>
            <a:noFill/>
          </a:ln>
        </p:spPr>
      </p:pic>
    </p:spTree>
    <p:extLst>
      <p:ext uri="{BB962C8B-B14F-4D97-AF65-F5344CB8AC3E}">
        <p14:creationId xmlns:p14="http://schemas.microsoft.com/office/powerpoint/2010/main" val="120087384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4601"/>
        <p:cNvGrpSpPr/>
        <p:nvPr/>
      </p:nvGrpSpPr>
      <p:grpSpPr>
        <a:xfrm>
          <a:off x="0" y="0"/>
          <a:ext cx="0" cy="0"/>
          <a:chOff x="0" y="0"/>
          <a:chExt cx="0" cy="0"/>
        </a:xfrm>
      </p:grpSpPr>
      <p:sp>
        <p:nvSpPr>
          <p:cNvPr id="4602" name="Google Shape;4602;p40"/>
          <p:cNvSpPr txBox="1">
            <a:spLocks noGrp="1"/>
          </p:cNvSpPr>
          <p:nvPr>
            <p:ph type="subTitle" idx="1"/>
          </p:nvPr>
        </p:nvSpPr>
        <p:spPr>
          <a:xfrm>
            <a:off x="2620200" y="1398867"/>
            <a:ext cx="6951600" cy="76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4603" name="Google Shape;4603;p40"/>
          <p:cNvSpPr txBox="1">
            <a:spLocks noGrp="1"/>
          </p:cNvSpPr>
          <p:nvPr>
            <p:ph type="title"/>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41726645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529"/>
        <p:cNvGrpSpPr/>
        <p:nvPr/>
      </p:nvGrpSpPr>
      <p:grpSpPr>
        <a:xfrm>
          <a:off x="0" y="0"/>
          <a:ext cx="0" cy="0"/>
          <a:chOff x="0" y="0"/>
          <a:chExt cx="0" cy="0"/>
        </a:xfrm>
      </p:grpSpPr>
      <p:grpSp>
        <p:nvGrpSpPr>
          <p:cNvPr id="530" name="Google Shape;530;p5"/>
          <p:cNvGrpSpPr/>
          <p:nvPr/>
        </p:nvGrpSpPr>
        <p:grpSpPr>
          <a:xfrm>
            <a:off x="-233088" y="-1281406"/>
            <a:ext cx="10078623" cy="10062791"/>
            <a:chOff x="-174816" y="-961055"/>
            <a:chExt cx="7558967" cy="7547093"/>
          </a:xfrm>
        </p:grpSpPr>
        <p:grpSp>
          <p:nvGrpSpPr>
            <p:cNvPr id="531" name="Google Shape;531;p5"/>
            <p:cNvGrpSpPr/>
            <p:nvPr/>
          </p:nvGrpSpPr>
          <p:grpSpPr>
            <a:xfrm rot="3684367" flipH="1">
              <a:off x="5007005" y="4340451"/>
              <a:ext cx="2180646" cy="1742523"/>
              <a:chOff x="1340325" y="4148525"/>
              <a:chExt cx="1340250" cy="1070975"/>
            </a:xfrm>
          </p:grpSpPr>
          <p:sp>
            <p:nvSpPr>
              <p:cNvPr id="532" name="Google Shape;532;p5"/>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5"/>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5"/>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5"/>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5"/>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5"/>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5"/>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5"/>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5"/>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5"/>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5"/>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5"/>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5"/>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5"/>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5"/>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5"/>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5"/>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5"/>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5"/>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5"/>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5"/>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5"/>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5"/>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5"/>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5"/>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5"/>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5"/>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5"/>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5"/>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5"/>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5"/>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5"/>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5"/>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5"/>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5"/>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5"/>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5"/>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5"/>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5"/>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5"/>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5"/>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5"/>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5"/>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5"/>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5"/>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5"/>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5"/>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5"/>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5"/>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5"/>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5"/>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5"/>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5"/>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5"/>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5"/>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5"/>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5"/>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5"/>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5"/>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5"/>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5"/>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5"/>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5"/>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5"/>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5"/>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5"/>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5"/>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5"/>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5"/>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5"/>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5"/>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5"/>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5"/>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5"/>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5"/>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5"/>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5"/>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5"/>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5"/>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5"/>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5"/>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5"/>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5"/>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5"/>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5"/>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5"/>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5"/>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5"/>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5"/>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5"/>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5"/>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5"/>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5"/>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5"/>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5"/>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5"/>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5"/>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5"/>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5"/>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5"/>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5"/>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3" name="Google Shape;633;p5"/>
            <p:cNvGrpSpPr/>
            <p:nvPr/>
          </p:nvGrpSpPr>
          <p:grpSpPr>
            <a:xfrm rot="7943475">
              <a:off x="4978813" y="-755830"/>
              <a:ext cx="1419603" cy="1958222"/>
              <a:chOff x="2763875" y="3698500"/>
              <a:chExt cx="1288825" cy="1777825"/>
            </a:xfrm>
          </p:grpSpPr>
          <p:sp>
            <p:nvSpPr>
              <p:cNvPr id="634" name="Google Shape;634;p5"/>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5"/>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5"/>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5"/>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5"/>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5"/>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5"/>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5"/>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5"/>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5"/>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5"/>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5"/>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5"/>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5"/>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5"/>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5"/>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5"/>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5"/>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5"/>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5"/>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5"/>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5"/>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5"/>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5"/>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5"/>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5"/>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5"/>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5"/>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5"/>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5"/>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5"/>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5"/>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5"/>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5"/>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5"/>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5"/>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5"/>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5"/>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5"/>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5"/>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5"/>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5"/>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5"/>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5"/>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5"/>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5"/>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5"/>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5"/>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5"/>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5"/>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5"/>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5"/>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5"/>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5"/>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5"/>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5"/>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5"/>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5"/>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5"/>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5"/>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5"/>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5"/>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5"/>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5"/>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5"/>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5"/>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5"/>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5"/>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5"/>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5"/>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5"/>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5"/>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5"/>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5"/>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5"/>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5"/>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5"/>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5"/>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5"/>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5"/>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5"/>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5"/>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5"/>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5"/>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5"/>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5"/>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5"/>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5"/>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5"/>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5"/>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5"/>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5"/>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5"/>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5"/>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5"/>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5"/>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5"/>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5"/>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5"/>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5"/>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5"/>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5"/>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5"/>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5"/>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5"/>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5"/>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5"/>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5"/>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5"/>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5"/>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5"/>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5"/>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5"/>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5"/>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5"/>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9" name="Google Shape;749;p5"/>
            <p:cNvGrpSpPr/>
            <p:nvPr/>
          </p:nvGrpSpPr>
          <p:grpSpPr>
            <a:xfrm rot="4049286" flipH="1">
              <a:off x="892794" y="3349838"/>
              <a:ext cx="882113" cy="2900621"/>
              <a:chOff x="6772950" y="1141500"/>
              <a:chExt cx="372575" cy="1225125"/>
            </a:xfrm>
          </p:grpSpPr>
          <p:sp>
            <p:nvSpPr>
              <p:cNvPr id="750" name="Google Shape;750;p5"/>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5"/>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5"/>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5"/>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5"/>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5"/>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5"/>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5"/>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5"/>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5"/>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5"/>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5"/>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5"/>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5"/>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5"/>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5"/>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5"/>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5"/>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5"/>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5"/>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5"/>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5"/>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5"/>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5"/>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5"/>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5"/>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5"/>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5"/>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5"/>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5"/>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5"/>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81" name="Google Shape;781;p5"/>
          <p:cNvSpPr txBox="1">
            <a:spLocks noGrp="1"/>
          </p:cNvSpPr>
          <p:nvPr>
            <p:ph type="subTitle" idx="1"/>
          </p:nvPr>
        </p:nvSpPr>
        <p:spPr>
          <a:xfrm>
            <a:off x="945300" y="2624833"/>
            <a:ext cx="3759600" cy="67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r>
              <a:rPr lang="en-US"/>
              <a:t>Click to edit Master subtitle style</a:t>
            </a:r>
            <a:endParaRPr/>
          </a:p>
        </p:txBody>
      </p:sp>
      <p:sp>
        <p:nvSpPr>
          <p:cNvPr id="782" name="Google Shape;782;p5"/>
          <p:cNvSpPr txBox="1">
            <a:spLocks noGrp="1"/>
          </p:cNvSpPr>
          <p:nvPr>
            <p:ph type="subTitle" idx="2"/>
          </p:nvPr>
        </p:nvSpPr>
        <p:spPr>
          <a:xfrm>
            <a:off x="7472217" y="2624833"/>
            <a:ext cx="3759600" cy="67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r>
              <a:rPr lang="en-US"/>
              <a:t>Click to edit Master subtitle style</a:t>
            </a:r>
            <a:endParaRPr/>
          </a:p>
        </p:txBody>
      </p:sp>
      <p:sp>
        <p:nvSpPr>
          <p:cNvPr id="783" name="Google Shape;783;p5"/>
          <p:cNvSpPr txBox="1">
            <a:spLocks noGrp="1"/>
          </p:cNvSpPr>
          <p:nvPr>
            <p:ph type="subTitle" idx="3"/>
          </p:nvPr>
        </p:nvSpPr>
        <p:spPr>
          <a:xfrm>
            <a:off x="945300" y="3607800"/>
            <a:ext cx="3759600" cy="139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84" name="Google Shape;784;p5"/>
          <p:cNvSpPr txBox="1">
            <a:spLocks noGrp="1"/>
          </p:cNvSpPr>
          <p:nvPr>
            <p:ph type="subTitle" idx="4"/>
          </p:nvPr>
        </p:nvSpPr>
        <p:spPr>
          <a:xfrm>
            <a:off x="7472227" y="3607800"/>
            <a:ext cx="3759600" cy="139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85" name="Google Shape;785;p5"/>
          <p:cNvSpPr txBox="1">
            <a:spLocks noGrp="1"/>
          </p:cNvSpPr>
          <p:nvPr>
            <p:ph type="title"/>
          </p:nvPr>
        </p:nvSpPr>
        <p:spPr>
          <a:xfrm>
            <a:off x="848301" y="481667"/>
            <a:ext cx="3953600" cy="1574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306231857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604"/>
        <p:cNvGrpSpPr/>
        <p:nvPr/>
      </p:nvGrpSpPr>
      <p:grpSpPr>
        <a:xfrm>
          <a:off x="0" y="0"/>
          <a:ext cx="0" cy="0"/>
          <a:chOff x="0" y="0"/>
          <a:chExt cx="0" cy="0"/>
        </a:xfrm>
      </p:grpSpPr>
      <p:sp>
        <p:nvSpPr>
          <p:cNvPr id="4605" name="Google Shape;4605;p41"/>
          <p:cNvSpPr txBox="1">
            <a:spLocks noGrp="1"/>
          </p:cNvSpPr>
          <p:nvPr>
            <p:ph type="body" idx="1"/>
          </p:nvPr>
        </p:nvSpPr>
        <p:spPr>
          <a:xfrm>
            <a:off x="6595621" y="3142000"/>
            <a:ext cx="4170800" cy="21644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rgbClr val="434343"/>
              </a:buClr>
              <a:buSzPts val="1400"/>
              <a:buChar char="●"/>
              <a:defRPr sz="1867">
                <a:solidFill>
                  <a:srgbClr val="434343"/>
                </a:solidFill>
              </a:defRPr>
            </a:lvl1pPr>
            <a:lvl2pPr marL="1219170" lvl="1" indent="-423323" algn="r" rtl="0">
              <a:lnSpc>
                <a:spcPct val="115000"/>
              </a:lnSpc>
              <a:spcBef>
                <a:spcPts val="0"/>
              </a:spcBef>
              <a:spcAft>
                <a:spcPts val="0"/>
              </a:spcAft>
              <a:buClr>
                <a:srgbClr val="434343"/>
              </a:buClr>
              <a:buSzPts val="1400"/>
              <a:buChar char="○"/>
              <a:defRPr>
                <a:solidFill>
                  <a:srgbClr val="434343"/>
                </a:solidFill>
              </a:defRPr>
            </a:lvl2pPr>
            <a:lvl3pPr marL="1828754" lvl="2" indent="-423323" algn="r" rtl="0">
              <a:lnSpc>
                <a:spcPct val="115000"/>
              </a:lnSpc>
              <a:spcBef>
                <a:spcPts val="0"/>
              </a:spcBef>
              <a:spcAft>
                <a:spcPts val="0"/>
              </a:spcAft>
              <a:buClr>
                <a:srgbClr val="434343"/>
              </a:buClr>
              <a:buSzPts val="1400"/>
              <a:buChar char="■"/>
              <a:defRPr>
                <a:solidFill>
                  <a:srgbClr val="434343"/>
                </a:solidFill>
              </a:defRPr>
            </a:lvl3pPr>
            <a:lvl4pPr marL="2438339" lvl="3" indent="-423323" algn="r" rtl="0">
              <a:lnSpc>
                <a:spcPct val="115000"/>
              </a:lnSpc>
              <a:spcBef>
                <a:spcPts val="0"/>
              </a:spcBef>
              <a:spcAft>
                <a:spcPts val="0"/>
              </a:spcAft>
              <a:buClr>
                <a:srgbClr val="434343"/>
              </a:buClr>
              <a:buSzPts val="1400"/>
              <a:buChar char="●"/>
              <a:defRPr>
                <a:solidFill>
                  <a:srgbClr val="434343"/>
                </a:solidFill>
              </a:defRPr>
            </a:lvl4pPr>
            <a:lvl5pPr marL="3047924" lvl="4" indent="-423323" algn="r" rtl="0">
              <a:lnSpc>
                <a:spcPct val="115000"/>
              </a:lnSpc>
              <a:spcBef>
                <a:spcPts val="0"/>
              </a:spcBef>
              <a:spcAft>
                <a:spcPts val="0"/>
              </a:spcAft>
              <a:buClr>
                <a:srgbClr val="434343"/>
              </a:buClr>
              <a:buSzPts val="1400"/>
              <a:buChar char="○"/>
              <a:defRPr>
                <a:solidFill>
                  <a:srgbClr val="434343"/>
                </a:solidFill>
              </a:defRPr>
            </a:lvl5pPr>
            <a:lvl6pPr marL="3657509" lvl="5" indent="-423323" algn="r" rtl="0">
              <a:lnSpc>
                <a:spcPct val="115000"/>
              </a:lnSpc>
              <a:spcBef>
                <a:spcPts val="0"/>
              </a:spcBef>
              <a:spcAft>
                <a:spcPts val="0"/>
              </a:spcAft>
              <a:buClr>
                <a:srgbClr val="434343"/>
              </a:buClr>
              <a:buSzPts val="1400"/>
              <a:buChar char="■"/>
              <a:defRPr>
                <a:solidFill>
                  <a:srgbClr val="434343"/>
                </a:solidFill>
              </a:defRPr>
            </a:lvl6pPr>
            <a:lvl7pPr marL="4267093" lvl="6" indent="-423323" algn="r" rtl="0">
              <a:lnSpc>
                <a:spcPct val="115000"/>
              </a:lnSpc>
              <a:spcBef>
                <a:spcPts val="0"/>
              </a:spcBef>
              <a:spcAft>
                <a:spcPts val="0"/>
              </a:spcAft>
              <a:buClr>
                <a:srgbClr val="434343"/>
              </a:buClr>
              <a:buSzPts val="1400"/>
              <a:buChar char="●"/>
              <a:defRPr>
                <a:solidFill>
                  <a:srgbClr val="434343"/>
                </a:solidFill>
              </a:defRPr>
            </a:lvl7pPr>
            <a:lvl8pPr marL="4876678" lvl="7" indent="-423323" algn="r" rtl="0">
              <a:lnSpc>
                <a:spcPct val="115000"/>
              </a:lnSpc>
              <a:spcBef>
                <a:spcPts val="0"/>
              </a:spcBef>
              <a:spcAft>
                <a:spcPts val="0"/>
              </a:spcAft>
              <a:buClr>
                <a:srgbClr val="434343"/>
              </a:buClr>
              <a:buSzPts val="1400"/>
              <a:buChar char="○"/>
              <a:defRPr>
                <a:solidFill>
                  <a:srgbClr val="434343"/>
                </a:solidFill>
              </a:defRPr>
            </a:lvl8pPr>
            <a:lvl9pPr marL="5486263" lvl="8" indent="-423323" algn="r" rtl="0">
              <a:lnSpc>
                <a:spcPct val="115000"/>
              </a:lnSpc>
              <a:spcBef>
                <a:spcPts val="0"/>
              </a:spcBef>
              <a:spcAft>
                <a:spcPts val="0"/>
              </a:spcAft>
              <a:buClr>
                <a:srgbClr val="434343"/>
              </a:buClr>
              <a:buSzPts val="1400"/>
              <a:buChar char="■"/>
              <a:defRPr>
                <a:solidFill>
                  <a:srgbClr val="434343"/>
                </a:solidFill>
              </a:defRPr>
            </a:lvl9pPr>
          </a:lstStyle>
          <a:p>
            <a:pPr lvl="0"/>
            <a:r>
              <a:rPr lang="en-US"/>
              <a:t>Click to edit Master text styles</a:t>
            </a:r>
          </a:p>
        </p:txBody>
      </p:sp>
      <p:sp>
        <p:nvSpPr>
          <p:cNvPr id="4606" name="Google Shape;4606;p41"/>
          <p:cNvSpPr txBox="1">
            <a:spLocks noGrp="1"/>
          </p:cNvSpPr>
          <p:nvPr>
            <p:ph type="title"/>
          </p:nvPr>
        </p:nvSpPr>
        <p:spPr>
          <a:xfrm>
            <a:off x="6595633" y="1551600"/>
            <a:ext cx="4170800" cy="15904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sz="4267"/>
            </a:lvl1pPr>
            <a:lvl2pPr lvl="1" algn="r" rtl="0">
              <a:spcBef>
                <a:spcPts val="0"/>
              </a:spcBef>
              <a:spcAft>
                <a:spcPts val="0"/>
              </a:spcAft>
              <a:buSzPts val="3200"/>
              <a:buNone/>
              <a:defRPr/>
            </a:lvl2pPr>
            <a:lvl3pPr lvl="2" algn="r" rtl="0">
              <a:spcBef>
                <a:spcPts val="0"/>
              </a:spcBef>
              <a:spcAft>
                <a:spcPts val="0"/>
              </a:spcAft>
              <a:buSzPts val="3200"/>
              <a:buNone/>
              <a:defRPr/>
            </a:lvl3pPr>
            <a:lvl4pPr lvl="3" algn="r" rtl="0">
              <a:spcBef>
                <a:spcPts val="0"/>
              </a:spcBef>
              <a:spcAft>
                <a:spcPts val="0"/>
              </a:spcAft>
              <a:buSzPts val="3200"/>
              <a:buNone/>
              <a:defRPr/>
            </a:lvl4pPr>
            <a:lvl5pPr lvl="4" algn="r" rtl="0">
              <a:spcBef>
                <a:spcPts val="0"/>
              </a:spcBef>
              <a:spcAft>
                <a:spcPts val="0"/>
              </a:spcAft>
              <a:buSzPts val="3200"/>
              <a:buNone/>
              <a:defRPr/>
            </a:lvl5pPr>
            <a:lvl6pPr lvl="5" algn="r" rtl="0">
              <a:spcBef>
                <a:spcPts val="0"/>
              </a:spcBef>
              <a:spcAft>
                <a:spcPts val="0"/>
              </a:spcAft>
              <a:buSzPts val="3200"/>
              <a:buNone/>
              <a:defRPr/>
            </a:lvl6pPr>
            <a:lvl7pPr lvl="6" algn="r" rtl="0">
              <a:spcBef>
                <a:spcPts val="0"/>
              </a:spcBef>
              <a:spcAft>
                <a:spcPts val="0"/>
              </a:spcAft>
              <a:buSzPts val="3200"/>
              <a:buNone/>
              <a:defRPr/>
            </a:lvl7pPr>
            <a:lvl8pPr lvl="7" algn="r" rtl="0">
              <a:spcBef>
                <a:spcPts val="0"/>
              </a:spcBef>
              <a:spcAft>
                <a:spcPts val="0"/>
              </a:spcAft>
              <a:buSzPts val="3200"/>
              <a:buNone/>
              <a:defRPr/>
            </a:lvl8pPr>
            <a:lvl9pPr lvl="8" algn="r" rtl="0">
              <a:spcBef>
                <a:spcPts val="0"/>
              </a:spcBef>
              <a:spcAft>
                <a:spcPts val="0"/>
              </a:spcAft>
              <a:buSzPts val="3200"/>
              <a:buNone/>
              <a:defRPr/>
            </a:lvl9pPr>
          </a:lstStyle>
          <a:p>
            <a:r>
              <a:rPr lang="en-US"/>
              <a:t>Click to edit Master title style</a:t>
            </a:r>
            <a:endParaRPr/>
          </a:p>
        </p:txBody>
      </p:sp>
      <p:pic>
        <p:nvPicPr>
          <p:cNvPr id="4607" name="Google Shape;4607;p41"/>
          <p:cNvPicPr preferRelativeResize="0"/>
          <p:nvPr/>
        </p:nvPicPr>
        <p:blipFill>
          <a:blip r:embed="rId2">
            <a:alphaModFix/>
          </a:blip>
          <a:stretch>
            <a:fillRect/>
          </a:stretch>
        </p:blipFill>
        <p:spPr>
          <a:xfrm>
            <a:off x="9568833" y="3993200"/>
            <a:ext cx="2462600" cy="3733565"/>
          </a:xfrm>
          <a:prstGeom prst="rect">
            <a:avLst/>
          </a:prstGeom>
          <a:noFill/>
          <a:ln>
            <a:noFill/>
          </a:ln>
        </p:spPr>
      </p:pic>
      <p:grpSp>
        <p:nvGrpSpPr>
          <p:cNvPr id="4608" name="Google Shape;4608;p41"/>
          <p:cNvGrpSpPr/>
          <p:nvPr/>
        </p:nvGrpSpPr>
        <p:grpSpPr>
          <a:xfrm>
            <a:off x="-744760" y="-2133518"/>
            <a:ext cx="13928999" cy="10770425"/>
            <a:chOff x="-558570" y="-1600139"/>
            <a:chExt cx="10446749" cy="8077819"/>
          </a:xfrm>
        </p:grpSpPr>
        <p:grpSp>
          <p:nvGrpSpPr>
            <p:cNvPr id="4609" name="Google Shape;4609;p41"/>
            <p:cNvGrpSpPr/>
            <p:nvPr/>
          </p:nvGrpSpPr>
          <p:grpSpPr>
            <a:xfrm rot="3045761" flipH="1">
              <a:off x="74122" y="-830585"/>
              <a:ext cx="1805277" cy="2490115"/>
              <a:chOff x="2763875" y="3698500"/>
              <a:chExt cx="1288825" cy="1777825"/>
            </a:xfrm>
          </p:grpSpPr>
          <p:sp>
            <p:nvSpPr>
              <p:cNvPr id="4610" name="Google Shape;4610;p41"/>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41"/>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41"/>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41"/>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41"/>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41"/>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41"/>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41"/>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41"/>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41"/>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41"/>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41"/>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41"/>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41"/>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41"/>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41"/>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41"/>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41"/>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41"/>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41"/>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41"/>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41"/>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41"/>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41"/>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41"/>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41"/>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41"/>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41"/>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41"/>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41"/>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41"/>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41"/>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41"/>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41"/>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41"/>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41"/>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41"/>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41"/>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41"/>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41"/>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41"/>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41"/>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41"/>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41"/>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41"/>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41"/>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41"/>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41"/>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41"/>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41"/>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41"/>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41"/>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41"/>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41"/>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41"/>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41"/>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41"/>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41"/>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41"/>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41"/>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41"/>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41"/>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41"/>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41"/>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41"/>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41"/>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41"/>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41"/>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41"/>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41"/>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41"/>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41"/>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41"/>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41"/>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41"/>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41"/>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41"/>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41"/>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41"/>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41"/>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41"/>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41"/>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41"/>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41"/>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41"/>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41"/>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41"/>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41"/>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41"/>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41"/>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41"/>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41"/>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41"/>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41"/>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41"/>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41"/>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41"/>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41"/>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41"/>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41"/>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41"/>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41"/>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41"/>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41"/>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41"/>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41"/>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41"/>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41"/>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41"/>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41"/>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41"/>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41"/>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41"/>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41"/>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41"/>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25" name="Google Shape;4725;p41"/>
            <p:cNvGrpSpPr/>
            <p:nvPr/>
          </p:nvGrpSpPr>
          <p:grpSpPr>
            <a:xfrm rot="-6299958">
              <a:off x="2939999" y="4222023"/>
              <a:ext cx="2287889" cy="1828220"/>
              <a:chOff x="1340325" y="4148525"/>
              <a:chExt cx="1340250" cy="1070975"/>
            </a:xfrm>
          </p:grpSpPr>
          <p:sp>
            <p:nvSpPr>
              <p:cNvPr id="4726" name="Google Shape;4726;p41"/>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41"/>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41"/>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41"/>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41"/>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41"/>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41"/>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41"/>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41"/>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41"/>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41"/>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41"/>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41"/>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41"/>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41"/>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41"/>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41"/>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41"/>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41"/>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41"/>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41"/>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41"/>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41"/>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41"/>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41"/>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41"/>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41"/>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41"/>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41"/>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41"/>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41"/>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41"/>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41"/>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41"/>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41"/>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41"/>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41"/>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41"/>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41"/>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41"/>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41"/>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41"/>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41"/>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41"/>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41"/>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41"/>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41"/>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41"/>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41"/>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41"/>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41"/>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41"/>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41"/>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41"/>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41"/>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41"/>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41"/>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41"/>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41"/>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41"/>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41"/>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41"/>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41"/>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41"/>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41"/>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41"/>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41"/>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41"/>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41"/>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41"/>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41"/>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41"/>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41"/>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41"/>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41"/>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41"/>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41"/>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41"/>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41"/>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41"/>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41"/>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41"/>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41"/>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41"/>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41"/>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41"/>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41"/>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41"/>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41"/>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41"/>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41"/>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41"/>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41"/>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41"/>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41"/>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41"/>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41"/>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41"/>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41"/>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41"/>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41"/>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27" name="Google Shape;4827;p41"/>
            <p:cNvGrpSpPr/>
            <p:nvPr/>
          </p:nvGrpSpPr>
          <p:grpSpPr>
            <a:xfrm rot="-2362395" flipH="1">
              <a:off x="7280067" y="-1081934"/>
              <a:ext cx="2287873" cy="1828207"/>
              <a:chOff x="1340325" y="4148525"/>
              <a:chExt cx="1340250" cy="1070975"/>
            </a:xfrm>
          </p:grpSpPr>
          <p:sp>
            <p:nvSpPr>
              <p:cNvPr id="4828" name="Google Shape;4828;p41"/>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41"/>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41"/>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41"/>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41"/>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41"/>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41"/>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41"/>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41"/>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41"/>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41"/>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41"/>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41"/>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41"/>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41"/>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41"/>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41"/>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41"/>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41"/>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41"/>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41"/>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41"/>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41"/>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41"/>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41"/>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41"/>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41"/>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41"/>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41"/>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41"/>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41"/>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41"/>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41"/>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41"/>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41"/>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41"/>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41"/>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41"/>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41"/>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41"/>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41"/>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41"/>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41"/>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41"/>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41"/>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41"/>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41"/>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41"/>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41"/>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41"/>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41"/>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41"/>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41"/>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41"/>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41"/>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41"/>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41"/>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41"/>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41"/>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41"/>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41"/>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41"/>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41"/>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41"/>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41"/>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41"/>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41"/>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41"/>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41"/>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41"/>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41"/>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41"/>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41"/>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41"/>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41"/>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41"/>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41"/>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41"/>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41"/>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41"/>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41"/>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41"/>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41"/>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41"/>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41"/>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41"/>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41"/>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41"/>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41"/>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41"/>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41"/>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41"/>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41"/>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41"/>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41"/>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41"/>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41"/>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41"/>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41"/>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41"/>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41"/>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21506081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4929"/>
        <p:cNvGrpSpPr/>
        <p:nvPr/>
      </p:nvGrpSpPr>
      <p:grpSpPr>
        <a:xfrm>
          <a:off x="0" y="0"/>
          <a:ext cx="0" cy="0"/>
          <a:chOff x="0" y="0"/>
          <a:chExt cx="0" cy="0"/>
        </a:xfrm>
      </p:grpSpPr>
      <p:sp>
        <p:nvSpPr>
          <p:cNvPr id="4930" name="Google Shape;4930;p42"/>
          <p:cNvSpPr txBox="1">
            <a:spLocks noGrp="1"/>
          </p:cNvSpPr>
          <p:nvPr>
            <p:ph type="body" idx="1"/>
          </p:nvPr>
        </p:nvSpPr>
        <p:spPr>
          <a:xfrm>
            <a:off x="5531100" y="3650700"/>
            <a:ext cx="5160800" cy="2188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34343"/>
              </a:buClr>
              <a:buSzPts val="1400"/>
              <a:buChar char="●"/>
              <a:defRPr sz="2133"/>
            </a:lvl1pPr>
            <a:lvl2pPr marL="1219170" lvl="1" indent="-423323" algn="r" rtl="0">
              <a:lnSpc>
                <a:spcPct val="115000"/>
              </a:lnSpc>
              <a:spcBef>
                <a:spcPts val="0"/>
              </a:spcBef>
              <a:spcAft>
                <a:spcPts val="0"/>
              </a:spcAft>
              <a:buClr>
                <a:srgbClr val="434343"/>
              </a:buClr>
              <a:buSzPts val="1400"/>
              <a:buChar char="○"/>
              <a:defRPr>
                <a:solidFill>
                  <a:srgbClr val="434343"/>
                </a:solidFill>
              </a:defRPr>
            </a:lvl2pPr>
            <a:lvl3pPr marL="1828754" lvl="2" indent="-423323" algn="r" rtl="0">
              <a:lnSpc>
                <a:spcPct val="115000"/>
              </a:lnSpc>
              <a:spcBef>
                <a:spcPts val="0"/>
              </a:spcBef>
              <a:spcAft>
                <a:spcPts val="0"/>
              </a:spcAft>
              <a:buClr>
                <a:srgbClr val="434343"/>
              </a:buClr>
              <a:buSzPts val="1400"/>
              <a:buChar char="■"/>
              <a:defRPr>
                <a:solidFill>
                  <a:srgbClr val="434343"/>
                </a:solidFill>
              </a:defRPr>
            </a:lvl3pPr>
            <a:lvl4pPr marL="2438339" lvl="3" indent="-423323" algn="r" rtl="0">
              <a:lnSpc>
                <a:spcPct val="115000"/>
              </a:lnSpc>
              <a:spcBef>
                <a:spcPts val="0"/>
              </a:spcBef>
              <a:spcAft>
                <a:spcPts val="0"/>
              </a:spcAft>
              <a:buClr>
                <a:srgbClr val="434343"/>
              </a:buClr>
              <a:buSzPts val="1400"/>
              <a:buChar char="●"/>
              <a:defRPr>
                <a:solidFill>
                  <a:srgbClr val="434343"/>
                </a:solidFill>
              </a:defRPr>
            </a:lvl4pPr>
            <a:lvl5pPr marL="3047924" lvl="4" indent="-423323" algn="r" rtl="0">
              <a:lnSpc>
                <a:spcPct val="115000"/>
              </a:lnSpc>
              <a:spcBef>
                <a:spcPts val="0"/>
              </a:spcBef>
              <a:spcAft>
                <a:spcPts val="0"/>
              </a:spcAft>
              <a:buClr>
                <a:srgbClr val="434343"/>
              </a:buClr>
              <a:buSzPts val="1400"/>
              <a:buChar char="○"/>
              <a:defRPr>
                <a:solidFill>
                  <a:srgbClr val="434343"/>
                </a:solidFill>
              </a:defRPr>
            </a:lvl5pPr>
            <a:lvl6pPr marL="3657509" lvl="5" indent="-423323" algn="r" rtl="0">
              <a:lnSpc>
                <a:spcPct val="115000"/>
              </a:lnSpc>
              <a:spcBef>
                <a:spcPts val="0"/>
              </a:spcBef>
              <a:spcAft>
                <a:spcPts val="0"/>
              </a:spcAft>
              <a:buClr>
                <a:srgbClr val="434343"/>
              </a:buClr>
              <a:buSzPts val="1400"/>
              <a:buChar char="■"/>
              <a:defRPr>
                <a:solidFill>
                  <a:srgbClr val="434343"/>
                </a:solidFill>
              </a:defRPr>
            </a:lvl6pPr>
            <a:lvl7pPr marL="4267093" lvl="6" indent="-423323" algn="r" rtl="0">
              <a:lnSpc>
                <a:spcPct val="115000"/>
              </a:lnSpc>
              <a:spcBef>
                <a:spcPts val="0"/>
              </a:spcBef>
              <a:spcAft>
                <a:spcPts val="0"/>
              </a:spcAft>
              <a:buClr>
                <a:srgbClr val="434343"/>
              </a:buClr>
              <a:buSzPts val="1400"/>
              <a:buChar char="●"/>
              <a:defRPr>
                <a:solidFill>
                  <a:srgbClr val="434343"/>
                </a:solidFill>
              </a:defRPr>
            </a:lvl7pPr>
            <a:lvl8pPr marL="4876678" lvl="7" indent="-423323" algn="r" rtl="0">
              <a:lnSpc>
                <a:spcPct val="115000"/>
              </a:lnSpc>
              <a:spcBef>
                <a:spcPts val="0"/>
              </a:spcBef>
              <a:spcAft>
                <a:spcPts val="0"/>
              </a:spcAft>
              <a:buClr>
                <a:srgbClr val="434343"/>
              </a:buClr>
              <a:buSzPts val="1400"/>
              <a:buChar char="○"/>
              <a:defRPr>
                <a:solidFill>
                  <a:srgbClr val="434343"/>
                </a:solidFill>
              </a:defRPr>
            </a:lvl8pPr>
            <a:lvl9pPr marL="5486263" lvl="8" indent="-423323" algn="r" rtl="0">
              <a:lnSpc>
                <a:spcPct val="115000"/>
              </a:lnSpc>
              <a:spcBef>
                <a:spcPts val="0"/>
              </a:spcBef>
              <a:spcAft>
                <a:spcPts val="0"/>
              </a:spcAft>
              <a:buClr>
                <a:srgbClr val="434343"/>
              </a:buClr>
              <a:buSzPts val="1400"/>
              <a:buChar char="■"/>
              <a:defRPr>
                <a:solidFill>
                  <a:srgbClr val="434343"/>
                </a:solidFill>
              </a:defRPr>
            </a:lvl9pPr>
          </a:lstStyle>
          <a:p>
            <a:pPr lvl="0"/>
            <a:r>
              <a:rPr lang="en-US"/>
              <a:t>Click to edit Master text styles</a:t>
            </a:r>
          </a:p>
        </p:txBody>
      </p:sp>
      <p:sp>
        <p:nvSpPr>
          <p:cNvPr id="4931" name="Google Shape;4931;p42"/>
          <p:cNvSpPr txBox="1">
            <a:spLocks noGrp="1"/>
          </p:cNvSpPr>
          <p:nvPr>
            <p:ph type="title"/>
          </p:nvPr>
        </p:nvSpPr>
        <p:spPr>
          <a:xfrm>
            <a:off x="5531100" y="1525428"/>
            <a:ext cx="5160800" cy="13448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sz="6667"/>
            </a:lvl1pPr>
            <a:lvl2pPr lvl="1" algn="r" rtl="0">
              <a:spcBef>
                <a:spcPts val="0"/>
              </a:spcBef>
              <a:spcAft>
                <a:spcPts val="0"/>
              </a:spcAft>
              <a:buSzPts val="3200"/>
              <a:buNone/>
              <a:defRPr/>
            </a:lvl2pPr>
            <a:lvl3pPr lvl="2" algn="r" rtl="0">
              <a:spcBef>
                <a:spcPts val="0"/>
              </a:spcBef>
              <a:spcAft>
                <a:spcPts val="0"/>
              </a:spcAft>
              <a:buSzPts val="3200"/>
              <a:buNone/>
              <a:defRPr/>
            </a:lvl3pPr>
            <a:lvl4pPr lvl="3" algn="r" rtl="0">
              <a:spcBef>
                <a:spcPts val="0"/>
              </a:spcBef>
              <a:spcAft>
                <a:spcPts val="0"/>
              </a:spcAft>
              <a:buSzPts val="3200"/>
              <a:buNone/>
              <a:defRPr/>
            </a:lvl4pPr>
            <a:lvl5pPr lvl="4" algn="r" rtl="0">
              <a:spcBef>
                <a:spcPts val="0"/>
              </a:spcBef>
              <a:spcAft>
                <a:spcPts val="0"/>
              </a:spcAft>
              <a:buSzPts val="3200"/>
              <a:buNone/>
              <a:defRPr/>
            </a:lvl5pPr>
            <a:lvl6pPr lvl="5" algn="r" rtl="0">
              <a:spcBef>
                <a:spcPts val="0"/>
              </a:spcBef>
              <a:spcAft>
                <a:spcPts val="0"/>
              </a:spcAft>
              <a:buSzPts val="3200"/>
              <a:buNone/>
              <a:defRPr/>
            </a:lvl6pPr>
            <a:lvl7pPr lvl="6" algn="r" rtl="0">
              <a:spcBef>
                <a:spcPts val="0"/>
              </a:spcBef>
              <a:spcAft>
                <a:spcPts val="0"/>
              </a:spcAft>
              <a:buSzPts val="3200"/>
              <a:buNone/>
              <a:defRPr/>
            </a:lvl7pPr>
            <a:lvl8pPr lvl="7" algn="r" rtl="0">
              <a:spcBef>
                <a:spcPts val="0"/>
              </a:spcBef>
              <a:spcAft>
                <a:spcPts val="0"/>
              </a:spcAft>
              <a:buSzPts val="3200"/>
              <a:buNone/>
              <a:defRPr/>
            </a:lvl8pPr>
            <a:lvl9pPr lvl="8" algn="r" rtl="0">
              <a:spcBef>
                <a:spcPts val="0"/>
              </a:spcBef>
              <a:spcAft>
                <a:spcPts val="0"/>
              </a:spcAft>
              <a:buSzPts val="3200"/>
              <a:buNone/>
              <a:defRPr/>
            </a:lvl9pPr>
          </a:lstStyle>
          <a:p>
            <a:r>
              <a:rPr lang="en-US"/>
              <a:t>Click to edit Master title style</a:t>
            </a:r>
            <a:endParaRPr/>
          </a:p>
        </p:txBody>
      </p:sp>
      <p:grpSp>
        <p:nvGrpSpPr>
          <p:cNvPr id="4932" name="Google Shape;4932;p42"/>
          <p:cNvGrpSpPr/>
          <p:nvPr/>
        </p:nvGrpSpPr>
        <p:grpSpPr>
          <a:xfrm>
            <a:off x="3216711" y="-703187"/>
            <a:ext cx="1842875" cy="3409360"/>
            <a:chOff x="641150" y="2458325"/>
            <a:chExt cx="445900" cy="824925"/>
          </a:xfrm>
        </p:grpSpPr>
        <p:sp>
          <p:nvSpPr>
            <p:cNvPr id="4933" name="Google Shape;4933;p42"/>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42"/>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42"/>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42"/>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42"/>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42"/>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42"/>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40" name="Google Shape;4940;p42"/>
          <p:cNvSpPr/>
          <p:nvPr/>
        </p:nvSpPr>
        <p:spPr>
          <a:xfrm>
            <a:off x="449174" y="4002159"/>
            <a:ext cx="1727655" cy="3409371"/>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38797834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4941"/>
        <p:cNvGrpSpPr/>
        <p:nvPr/>
      </p:nvGrpSpPr>
      <p:grpSpPr>
        <a:xfrm>
          <a:off x="0" y="0"/>
          <a:ext cx="0" cy="0"/>
          <a:chOff x="0" y="0"/>
          <a:chExt cx="0" cy="0"/>
        </a:xfrm>
      </p:grpSpPr>
      <p:grpSp>
        <p:nvGrpSpPr>
          <p:cNvPr id="4942" name="Google Shape;4942;p43"/>
          <p:cNvGrpSpPr/>
          <p:nvPr/>
        </p:nvGrpSpPr>
        <p:grpSpPr>
          <a:xfrm>
            <a:off x="252649" y="-2981715"/>
            <a:ext cx="3845176" cy="5094763"/>
            <a:chOff x="1571200" y="2227500"/>
            <a:chExt cx="1814675" cy="2404400"/>
          </a:xfrm>
        </p:grpSpPr>
        <p:sp>
          <p:nvSpPr>
            <p:cNvPr id="4943" name="Google Shape;4943;p43"/>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43"/>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43"/>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43"/>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43"/>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43"/>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43"/>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43"/>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43"/>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43"/>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43"/>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43"/>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43"/>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43"/>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43"/>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43"/>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43"/>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43"/>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43"/>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43"/>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43"/>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43"/>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43"/>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43"/>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43"/>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43"/>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43"/>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43"/>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43"/>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43"/>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43"/>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43"/>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43"/>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43"/>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43"/>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43"/>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43"/>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43"/>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43"/>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43"/>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43"/>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43"/>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43"/>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43"/>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43"/>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43"/>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43"/>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43"/>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43"/>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43"/>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43"/>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43"/>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43"/>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43"/>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43"/>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43"/>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43"/>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43"/>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43"/>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43"/>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43"/>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43"/>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43"/>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43"/>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43"/>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43"/>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43"/>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43"/>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43"/>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43"/>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43"/>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43"/>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43"/>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43"/>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43"/>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43"/>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43"/>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43"/>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43"/>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43"/>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43"/>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43"/>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43"/>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43"/>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43"/>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43"/>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43"/>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43"/>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43"/>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43"/>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43"/>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43"/>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43"/>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43"/>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43"/>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43"/>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43"/>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43"/>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43"/>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43"/>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43"/>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43"/>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43"/>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43"/>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43"/>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43"/>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43"/>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43"/>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43"/>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43"/>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43"/>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43"/>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43"/>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43"/>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43"/>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43"/>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43"/>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43"/>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43"/>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43"/>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43"/>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43"/>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43"/>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43"/>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43"/>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43"/>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43"/>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43"/>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43"/>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43"/>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43"/>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43"/>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43"/>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43"/>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43"/>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43"/>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43"/>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43"/>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43"/>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43"/>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43"/>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43"/>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43"/>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43"/>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43"/>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43"/>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43"/>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43"/>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43"/>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43"/>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43"/>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43"/>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43"/>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43"/>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43"/>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43"/>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43"/>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43"/>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43"/>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43"/>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43"/>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43"/>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43"/>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43"/>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43"/>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43"/>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43"/>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43"/>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43"/>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43"/>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43"/>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43"/>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43"/>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43"/>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43"/>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43"/>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43"/>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43"/>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43"/>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43"/>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43"/>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43"/>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43"/>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43"/>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43"/>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43"/>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43"/>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43"/>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43"/>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43"/>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43"/>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43"/>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43"/>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43"/>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43"/>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43"/>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43"/>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43"/>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43"/>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43"/>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43"/>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43"/>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43"/>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43"/>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43"/>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43"/>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43"/>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43"/>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43"/>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43"/>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43"/>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43"/>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43"/>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43"/>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43"/>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43"/>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43"/>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60" name="Google Shape;5160;p43"/>
          <p:cNvSpPr/>
          <p:nvPr/>
        </p:nvSpPr>
        <p:spPr>
          <a:xfrm rot="5400000">
            <a:off x="-166034" y="5360034"/>
            <a:ext cx="2093371" cy="1256009"/>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61" name="Google Shape;5161;p43"/>
          <p:cNvSpPr txBox="1">
            <a:spLocks noGrp="1"/>
          </p:cNvSpPr>
          <p:nvPr>
            <p:ph type="body" idx="1"/>
          </p:nvPr>
        </p:nvSpPr>
        <p:spPr>
          <a:xfrm>
            <a:off x="950633" y="3627084"/>
            <a:ext cx="5435200" cy="1122800"/>
          </a:xfrm>
          <a:prstGeom prst="rect">
            <a:avLst/>
          </a:prstGeom>
        </p:spPr>
        <p:txBody>
          <a:bodyPr spcFirstLastPara="1" wrap="square" lIns="91425" tIns="91425" rIns="91425" bIns="91425" anchor="t" anchorCtr="0">
            <a:noAutofit/>
          </a:bodyPr>
          <a:lstStyle>
            <a:lvl1pPr marL="609585" lvl="0" indent="-423323" algn="r" rtl="0">
              <a:lnSpc>
                <a:spcPct val="115000"/>
              </a:lnSpc>
              <a:spcBef>
                <a:spcPts val="0"/>
              </a:spcBef>
              <a:spcAft>
                <a:spcPts val="0"/>
              </a:spcAft>
              <a:buClr>
                <a:srgbClr val="434343"/>
              </a:buClr>
              <a:buSzPts val="1400"/>
              <a:buChar char="●"/>
              <a:defRPr sz="1867"/>
            </a:lvl1pPr>
            <a:lvl2pPr marL="1219170" lvl="1" indent="-423323" algn="r" rtl="0">
              <a:lnSpc>
                <a:spcPct val="115000"/>
              </a:lnSpc>
              <a:spcBef>
                <a:spcPts val="0"/>
              </a:spcBef>
              <a:spcAft>
                <a:spcPts val="0"/>
              </a:spcAft>
              <a:buClr>
                <a:srgbClr val="434343"/>
              </a:buClr>
              <a:buSzPts val="1400"/>
              <a:buChar char="○"/>
              <a:defRPr>
                <a:solidFill>
                  <a:srgbClr val="434343"/>
                </a:solidFill>
              </a:defRPr>
            </a:lvl2pPr>
            <a:lvl3pPr marL="1828754" lvl="2" indent="-423323" algn="r" rtl="0">
              <a:lnSpc>
                <a:spcPct val="115000"/>
              </a:lnSpc>
              <a:spcBef>
                <a:spcPts val="0"/>
              </a:spcBef>
              <a:spcAft>
                <a:spcPts val="0"/>
              </a:spcAft>
              <a:buClr>
                <a:srgbClr val="434343"/>
              </a:buClr>
              <a:buSzPts val="1400"/>
              <a:buChar char="■"/>
              <a:defRPr>
                <a:solidFill>
                  <a:srgbClr val="434343"/>
                </a:solidFill>
              </a:defRPr>
            </a:lvl3pPr>
            <a:lvl4pPr marL="2438339" lvl="3" indent="-423323" algn="r" rtl="0">
              <a:lnSpc>
                <a:spcPct val="115000"/>
              </a:lnSpc>
              <a:spcBef>
                <a:spcPts val="0"/>
              </a:spcBef>
              <a:spcAft>
                <a:spcPts val="0"/>
              </a:spcAft>
              <a:buClr>
                <a:srgbClr val="434343"/>
              </a:buClr>
              <a:buSzPts val="1400"/>
              <a:buChar char="●"/>
              <a:defRPr>
                <a:solidFill>
                  <a:srgbClr val="434343"/>
                </a:solidFill>
              </a:defRPr>
            </a:lvl4pPr>
            <a:lvl5pPr marL="3047924" lvl="4" indent="-423323" algn="r" rtl="0">
              <a:lnSpc>
                <a:spcPct val="115000"/>
              </a:lnSpc>
              <a:spcBef>
                <a:spcPts val="0"/>
              </a:spcBef>
              <a:spcAft>
                <a:spcPts val="0"/>
              </a:spcAft>
              <a:buClr>
                <a:srgbClr val="434343"/>
              </a:buClr>
              <a:buSzPts val="1400"/>
              <a:buChar char="○"/>
              <a:defRPr>
                <a:solidFill>
                  <a:srgbClr val="434343"/>
                </a:solidFill>
              </a:defRPr>
            </a:lvl5pPr>
            <a:lvl6pPr marL="3657509" lvl="5" indent="-423323" algn="r" rtl="0">
              <a:lnSpc>
                <a:spcPct val="115000"/>
              </a:lnSpc>
              <a:spcBef>
                <a:spcPts val="0"/>
              </a:spcBef>
              <a:spcAft>
                <a:spcPts val="0"/>
              </a:spcAft>
              <a:buClr>
                <a:srgbClr val="434343"/>
              </a:buClr>
              <a:buSzPts val="1400"/>
              <a:buChar char="■"/>
              <a:defRPr>
                <a:solidFill>
                  <a:srgbClr val="434343"/>
                </a:solidFill>
              </a:defRPr>
            </a:lvl6pPr>
            <a:lvl7pPr marL="4267093" lvl="6" indent="-423323" algn="r" rtl="0">
              <a:lnSpc>
                <a:spcPct val="115000"/>
              </a:lnSpc>
              <a:spcBef>
                <a:spcPts val="0"/>
              </a:spcBef>
              <a:spcAft>
                <a:spcPts val="0"/>
              </a:spcAft>
              <a:buClr>
                <a:srgbClr val="434343"/>
              </a:buClr>
              <a:buSzPts val="1400"/>
              <a:buChar char="●"/>
              <a:defRPr>
                <a:solidFill>
                  <a:srgbClr val="434343"/>
                </a:solidFill>
              </a:defRPr>
            </a:lvl7pPr>
            <a:lvl8pPr marL="4876678" lvl="7" indent="-423323" algn="r" rtl="0">
              <a:lnSpc>
                <a:spcPct val="115000"/>
              </a:lnSpc>
              <a:spcBef>
                <a:spcPts val="0"/>
              </a:spcBef>
              <a:spcAft>
                <a:spcPts val="0"/>
              </a:spcAft>
              <a:buClr>
                <a:srgbClr val="434343"/>
              </a:buClr>
              <a:buSzPts val="1400"/>
              <a:buChar char="○"/>
              <a:defRPr>
                <a:solidFill>
                  <a:srgbClr val="434343"/>
                </a:solidFill>
              </a:defRPr>
            </a:lvl8pPr>
            <a:lvl9pPr marL="5486263" lvl="8" indent="-423323" algn="r" rtl="0">
              <a:lnSpc>
                <a:spcPct val="115000"/>
              </a:lnSpc>
              <a:spcBef>
                <a:spcPts val="0"/>
              </a:spcBef>
              <a:spcAft>
                <a:spcPts val="0"/>
              </a:spcAft>
              <a:buClr>
                <a:srgbClr val="434343"/>
              </a:buClr>
              <a:buSzPts val="1400"/>
              <a:buChar char="■"/>
              <a:defRPr>
                <a:solidFill>
                  <a:srgbClr val="434343"/>
                </a:solidFill>
              </a:defRPr>
            </a:lvl9pPr>
          </a:lstStyle>
          <a:p>
            <a:pPr lvl="0"/>
            <a:r>
              <a:rPr lang="en-US"/>
              <a:t>Click to edit Master text styles</a:t>
            </a:r>
          </a:p>
        </p:txBody>
      </p:sp>
      <p:sp>
        <p:nvSpPr>
          <p:cNvPr id="5162" name="Google Shape;5162;p43"/>
          <p:cNvSpPr txBox="1">
            <a:spLocks noGrp="1"/>
          </p:cNvSpPr>
          <p:nvPr>
            <p:ph type="title"/>
          </p:nvPr>
        </p:nvSpPr>
        <p:spPr>
          <a:xfrm>
            <a:off x="950633" y="2096691"/>
            <a:ext cx="5435200" cy="1590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200"/>
              <a:buNone/>
              <a:defRPr sz="4267"/>
            </a:lvl1pPr>
            <a:lvl2pPr lvl="1" algn="r" rtl="0">
              <a:spcBef>
                <a:spcPts val="0"/>
              </a:spcBef>
              <a:spcAft>
                <a:spcPts val="0"/>
              </a:spcAft>
              <a:buSzPts val="3200"/>
              <a:buNone/>
              <a:defRPr/>
            </a:lvl2pPr>
            <a:lvl3pPr lvl="2" algn="r" rtl="0">
              <a:spcBef>
                <a:spcPts val="0"/>
              </a:spcBef>
              <a:spcAft>
                <a:spcPts val="0"/>
              </a:spcAft>
              <a:buSzPts val="3200"/>
              <a:buNone/>
              <a:defRPr/>
            </a:lvl3pPr>
            <a:lvl4pPr lvl="3" algn="r" rtl="0">
              <a:spcBef>
                <a:spcPts val="0"/>
              </a:spcBef>
              <a:spcAft>
                <a:spcPts val="0"/>
              </a:spcAft>
              <a:buSzPts val="3200"/>
              <a:buNone/>
              <a:defRPr/>
            </a:lvl4pPr>
            <a:lvl5pPr lvl="4" algn="r" rtl="0">
              <a:spcBef>
                <a:spcPts val="0"/>
              </a:spcBef>
              <a:spcAft>
                <a:spcPts val="0"/>
              </a:spcAft>
              <a:buSzPts val="3200"/>
              <a:buNone/>
              <a:defRPr/>
            </a:lvl5pPr>
            <a:lvl6pPr lvl="5" algn="r" rtl="0">
              <a:spcBef>
                <a:spcPts val="0"/>
              </a:spcBef>
              <a:spcAft>
                <a:spcPts val="0"/>
              </a:spcAft>
              <a:buSzPts val="3200"/>
              <a:buNone/>
              <a:defRPr/>
            </a:lvl6pPr>
            <a:lvl7pPr lvl="6" algn="r" rtl="0">
              <a:spcBef>
                <a:spcPts val="0"/>
              </a:spcBef>
              <a:spcAft>
                <a:spcPts val="0"/>
              </a:spcAft>
              <a:buSzPts val="3200"/>
              <a:buNone/>
              <a:defRPr/>
            </a:lvl7pPr>
            <a:lvl8pPr lvl="7" algn="r" rtl="0">
              <a:spcBef>
                <a:spcPts val="0"/>
              </a:spcBef>
              <a:spcAft>
                <a:spcPts val="0"/>
              </a:spcAft>
              <a:buSzPts val="3200"/>
              <a:buNone/>
              <a:defRPr/>
            </a:lvl8pPr>
            <a:lvl9pPr lvl="8" algn="r" rtl="0">
              <a:spcBef>
                <a:spcPts val="0"/>
              </a:spcBef>
              <a:spcAft>
                <a:spcPts val="0"/>
              </a:spcAft>
              <a:buSzPts val="3200"/>
              <a:buNone/>
              <a:defRPr/>
            </a:lvl9pPr>
          </a:lstStyle>
          <a:p>
            <a:r>
              <a:rPr lang="en-US"/>
              <a:t>Click to edit Master title style</a:t>
            </a:r>
            <a:endParaRPr/>
          </a:p>
        </p:txBody>
      </p:sp>
      <p:sp>
        <p:nvSpPr>
          <p:cNvPr id="5163" name="Google Shape;5163;p43"/>
          <p:cNvSpPr>
            <a:spLocks noGrp="1"/>
          </p:cNvSpPr>
          <p:nvPr>
            <p:ph type="pic" idx="2"/>
          </p:nvPr>
        </p:nvSpPr>
        <p:spPr>
          <a:xfrm>
            <a:off x="7131733" y="720167"/>
            <a:ext cx="4120800" cy="5406400"/>
          </a:xfrm>
          <a:prstGeom prst="rect">
            <a:avLst/>
          </a:prstGeom>
          <a:noFill/>
          <a:ln>
            <a:noFill/>
          </a:ln>
        </p:spPr>
      </p:sp>
    </p:spTree>
    <p:extLst>
      <p:ext uri="{BB962C8B-B14F-4D97-AF65-F5344CB8AC3E}">
        <p14:creationId xmlns:p14="http://schemas.microsoft.com/office/powerpoint/2010/main" val="38198004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5164"/>
        <p:cNvGrpSpPr/>
        <p:nvPr/>
      </p:nvGrpSpPr>
      <p:grpSpPr>
        <a:xfrm>
          <a:off x="0" y="0"/>
          <a:ext cx="0" cy="0"/>
          <a:chOff x="0" y="0"/>
          <a:chExt cx="0" cy="0"/>
        </a:xfrm>
      </p:grpSpPr>
      <p:pic>
        <p:nvPicPr>
          <p:cNvPr id="5165" name="Google Shape;5165;p44"/>
          <p:cNvPicPr preferRelativeResize="0"/>
          <p:nvPr/>
        </p:nvPicPr>
        <p:blipFill>
          <a:blip r:embed="rId2">
            <a:alphaModFix/>
          </a:blip>
          <a:stretch>
            <a:fillRect/>
          </a:stretch>
        </p:blipFill>
        <p:spPr>
          <a:xfrm>
            <a:off x="299135" y="4737733"/>
            <a:ext cx="1927147" cy="3270827"/>
          </a:xfrm>
          <a:prstGeom prst="rect">
            <a:avLst/>
          </a:prstGeom>
          <a:noFill/>
          <a:ln>
            <a:noFill/>
          </a:ln>
        </p:spPr>
      </p:pic>
      <p:pic>
        <p:nvPicPr>
          <p:cNvPr id="5166" name="Google Shape;5166;p44"/>
          <p:cNvPicPr preferRelativeResize="0"/>
          <p:nvPr/>
        </p:nvPicPr>
        <p:blipFill>
          <a:blip r:embed="rId3">
            <a:alphaModFix/>
          </a:blip>
          <a:stretch>
            <a:fillRect/>
          </a:stretch>
        </p:blipFill>
        <p:spPr>
          <a:xfrm>
            <a:off x="10228967" y="4737733"/>
            <a:ext cx="1927147" cy="3270827"/>
          </a:xfrm>
          <a:prstGeom prst="rect">
            <a:avLst/>
          </a:prstGeom>
          <a:noFill/>
          <a:ln>
            <a:noFill/>
          </a:ln>
        </p:spPr>
      </p:pic>
      <p:pic>
        <p:nvPicPr>
          <p:cNvPr id="5167" name="Google Shape;5167;p44"/>
          <p:cNvPicPr preferRelativeResize="0"/>
          <p:nvPr/>
        </p:nvPicPr>
        <p:blipFill>
          <a:blip r:embed="rId4">
            <a:alphaModFix/>
          </a:blip>
          <a:stretch>
            <a:fillRect/>
          </a:stretch>
        </p:blipFill>
        <p:spPr>
          <a:xfrm>
            <a:off x="2052300" y="4737739"/>
            <a:ext cx="1927137" cy="3270827"/>
          </a:xfrm>
          <a:prstGeom prst="rect">
            <a:avLst/>
          </a:prstGeom>
          <a:noFill/>
          <a:ln>
            <a:noFill/>
          </a:ln>
        </p:spPr>
      </p:pic>
      <p:sp>
        <p:nvSpPr>
          <p:cNvPr id="5168" name="Google Shape;5168;p44"/>
          <p:cNvSpPr/>
          <p:nvPr/>
        </p:nvSpPr>
        <p:spPr>
          <a:xfrm>
            <a:off x="9349433" y="228601"/>
            <a:ext cx="3402051" cy="2041209"/>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69" name="Google Shape;5169;p44"/>
          <p:cNvSpPr txBox="1">
            <a:spLocks noGrp="1"/>
          </p:cNvSpPr>
          <p:nvPr>
            <p:ph type="subTitle" idx="1"/>
          </p:nvPr>
        </p:nvSpPr>
        <p:spPr>
          <a:xfrm>
            <a:off x="2370700" y="3360500"/>
            <a:ext cx="4253600" cy="1342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5170" name="Google Shape;5170;p44"/>
          <p:cNvSpPr txBox="1">
            <a:spLocks noGrp="1"/>
          </p:cNvSpPr>
          <p:nvPr>
            <p:ph type="title"/>
          </p:nvPr>
        </p:nvSpPr>
        <p:spPr>
          <a:xfrm>
            <a:off x="4472133" y="2155864"/>
            <a:ext cx="2152000" cy="12560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200"/>
              <a:buNone/>
              <a:defRPr sz="4000">
                <a:solidFill>
                  <a:srgbClr val="383838"/>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5171" name="Google Shape;5171;p44"/>
          <p:cNvGrpSpPr/>
          <p:nvPr/>
        </p:nvGrpSpPr>
        <p:grpSpPr>
          <a:xfrm rot="-2121656">
            <a:off x="-993553" y="-744222"/>
            <a:ext cx="3592608" cy="4760119"/>
            <a:chOff x="1571200" y="2227500"/>
            <a:chExt cx="1814675" cy="2404400"/>
          </a:xfrm>
        </p:grpSpPr>
        <p:sp>
          <p:nvSpPr>
            <p:cNvPr id="5172" name="Google Shape;5172;p44"/>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44"/>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44"/>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44"/>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44"/>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44"/>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44"/>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44"/>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44"/>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44"/>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44"/>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44"/>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44"/>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44"/>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44"/>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44"/>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44"/>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44"/>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44"/>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44"/>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44"/>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44"/>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44"/>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44"/>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44"/>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44"/>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44"/>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44"/>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44"/>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44"/>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44"/>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44"/>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44"/>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44"/>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44"/>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44"/>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44"/>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44"/>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44"/>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44"/>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44"/>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44"/>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44"/>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44"/>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44"/>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44"/>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44"/>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44"/>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44"/>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44"/>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44"/>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44"/>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44"/>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44"/>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44"/>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44"/>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44"/>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44"/>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44"/>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44"/>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44"/>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44"/>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44"/>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44"/>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44"/>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44"/>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44"/>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44"/>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44"/>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44"/>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44"/>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44"/>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44"/>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44"/>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44"/>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44"/>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44"/>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44"/>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44"/>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44"/>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44"/>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44"/>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44"/>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44"/>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44"/>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44"/>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44"/>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44"/>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44"/>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44"/>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44"/>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44"/>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44"/>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44"/>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44"/>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44"/>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44"/>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44"/>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44"/>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44"/>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44"/>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44"/>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44"/>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44"/>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44"/>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44"/>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44"/>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44"/>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44"/>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44"/>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44"/>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44"/>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44"/>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44"/>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44"/>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44"/>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44"/>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44"/>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44"/>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44"/>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44"/>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44"/>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44"/>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44"/>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44"/>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44"/>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44"/>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44"/>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44"/>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44"/>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44"/>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44"/>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44"/>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44"/>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44"/>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44"/>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44"/>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44"/>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44"/>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44"/>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44"/>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44"/>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44"/>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44"/>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44"/>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44"/>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44"/>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44"/>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44"/>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44"/>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44"/>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44"/>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44"/>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44"/>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44"/>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44"/>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44"/>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44"/>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44"/>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44"/>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44"/>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44"/>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44"/>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44"/>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44"/>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44"/>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44"/>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44"/>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44"/>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44"/>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44"/>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44"/>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44"/>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44"/>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44"/>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44"/>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44"/>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44"/>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44"/>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44"/>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44"/>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44"/>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44"/>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44"/>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44"/>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44"/>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44"/>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44"/>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44"/>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44"/>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44"/>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44"/>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44"/>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44"/>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44"/>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44"/>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44"/>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44"/>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44"/>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44"/>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44"/>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44"/>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44"/>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44"/>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44"/>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44"/>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44"/>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44"/>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44"/>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44"/>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44"/>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44"/>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44"/>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44"/>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44"/>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44"/>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44"/>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4744860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5389"/>
        <p:cNvGrpSpPr/>
        <p:nvPr/>
      </p:nvGrpSpPr>
      <p:grpSpPr>
        <a:xfrm>
          <a:off x="0" y="0"/>
          <a:ext cx="0" cy="0"/>
          <a:chOff x="0" y="0"/>
          <a:chExt cx="0" cy="0"/>
        </a:xfrm>
      </p:grpSpPr>
      <p:pic>
        <p:nvPicPr>
          <p:cNvPr id="5390" name="Google Shape;5390;p45"/>
          <p:cNvPicPr preferRelativeResize="0"/>
          <p:nvPr/>
        </p:nvPicPr>
        <p:blipFill>
          <a:blip r:embed="rId2">
            <a:alphaModFix/>
          </a:blip>
          <a:stretch>
            <a:fillRect/>
          </a:stretch>
        </p:blipFill>
        <p:spPr>
          <a:xfrm rot="5945313">
            <a:off x="-378894" y="-791327"/>
            <a:ext cx="2193956" cy="3313703"/>
          </a:xfrm>
          <a:prstGeom prst="rect">
            <a:avLst/>
          </a:prstGeom>
          <a:noFill/>
          <a:ln>
            <a:noFill/>
          </a:ln>
        </p:spPr>
      </p:pic>
      <p:pic>
        <p:nvPicPr>
          <p:cNvPr id="5391" name="Google Shape;5391;p45"/>
          <p:cNvPicPr preferRelativeResize="0"/>
          <p:nvPr/>
        </p:nvPicPr>
        <p:blipFill>
          <a:blip r:embed="rId3">
            <a:alphaModFix/>
          </a:blip>
          <a:stretch>
            <a:fillRect/>
          </a:stretch>
        </p:blipFill>
        <p:spPr>
          <a:xfrm rot="-5400000">
            <a:off x="10114574" y="4379530"/>
            <a:ext cx="1952423" cy="3313697"/>
          </a:xfrm>
          <a:prstGeom prst="rect">
            <a:avLst/>
          </a:prstGeom>
          <a:noFill/>
          <a:ln>
            <a:noFill/>
          </a:ln>
        </p:spPr>
      </p:pic>
      <p:pic>
        <p:nvPicPr>
          <p:cNvPr id="5392" name="Google Shape;5392;p45"/>
          <p:cNvPicPr preferRelativeResize="0"/>
          <p:nvPr/>
        </p:nvPicPr>
        <p:blipFill>
          <a:blip r:embed="rId4">
            <a:alphaModFix/>
          </a:blip>
          <a:stretch>
            <a:fillRect/>
          </a:stretch>
        </p:blipFill>
        <p:spPr>
          <a:xfrm rot="-5400000">
            <a:off x="10114574" y="-621884"/>
            <a:ext cx="1952423" cy="3313697"/>
          </a:xfrm>
          <a:prstGeom prst="rect">
            <a:avLst/>
          </a:prstGeom>
          <a:noFill/>
          <a:ln>
            <a:noFill/>
          </a:ln>
        </p:spPr>
      </p:pic>
      <p:grpSp>
        <p:nvGrpSpPr>
          <p:cNvPr id="5393" name="Google Shape;5393;p45"/>
          <p:cNvGrpSpPr/>
          <p:nvPr/>
        </p:nvGrpSpPr>
        <p:grpSpPr>
          <a:xfrm rot="-2325799">
            <a:off x="-234509" y="4718175"/>
            <a:ext cx="2469101" cy="3300243"/>
            <a:chOff x="3520850" y="3816075"/>
            <a:chExt cx="987175" cy="1319475"/>
          </a:xfrm>
        </p:grpSpPr>
        <p:sp>
          <p:nvSpPr>
            <p:cNvPr id="5394" name="Google Shape;5394;p45"/>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45"/>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45"/>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45"/>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45"/>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45"/>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45"/>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45"/>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45"/>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45"/>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45"/>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45"/>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45"/>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45"/>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45"/>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45"/>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45"/>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45"/>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45"/>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45"/>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45"/>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45"/>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45"/>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45"/>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45"/>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45"/>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20" name="Google Shape;5420;p45"/>
          <p:cNvSpPr txBox="1">
            <a:spLocks noGrp="1"/>
          </p:cNvSpPr>
          <p:nvPr>
            <p:ph type="subTitle" idx="1"/>
          </p:nvPr>
        </p:nvSpPr>
        <p:spPr>
          <a:xfrm>
            <a:off x="6956000" y="3618068"/>
            <a:ext cx="4284800" cy="13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5421" name="Google Shape;5421;p45"/>
          <p:cNvSpPr txBox="1">
            <a:spLocks noGrp="1"/>
          </p:cNvSpPr>
          <p:nvPr>
            <p:ph type="title"/>
          </p:nvPr>
        </p:nvSpPr>
        <p:spPr>
          <a:xfrm>
            <a:off x="6955984" y="2319465"/>
            <a:ext cx="4284800" cy="13644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69876180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5422"/>
        <p:cNvGrpSpPr/>
        <p:nvPr/>
      </p:nvGrpSpPr>
      <p:grpSpPr>
        <a:xfrm>
          <a:off x="0" y="0"/>
          <a:ext cx="0" cy="0"/>
          <a:chOff x="0" y="0"/>
          <a:chExt cx="0" cy="0"/>
        </a:xfrm>
      </p:grpSpPr>
      <p:pic>
        <p:nvPicPr>
          <p:cNvPr id="5423" name="Google Shape;5423;p46"/>
          <p:cNvPicPr preferRelativeResize="0"/>
          <p:nvPr/>
        </p:nvPicPr>
        <p:blipFill>
          <a:blip r:embed="rId2">
            <a:alphaModFix/>
          </a:blip>
          <a:stretch>
            <a:fillRect/>
          </a:stretch>
        </p:blipFill>
        <p:spPr>
          <a:xfrm rot="2700000">
            <a:off x="10506385" y="4843099"/>
            <a:ext cx="1468849" cy="2493052"/>
          </a:xfrm>
          <a:prstGeom prst="rect">
            <a:avLst/>
          </a:prstGeom>
          <a:noFill/>
          <a:ln>
            <a:noFill/>
          </a:ln>
        </p:spPr>
      </p:pic>
      <p:grpSp>
        <p:nvGrpSpPr>
          <p:cNvPr id="5424" name="Google Shape;5424;p46"/>
          <p:cNvGrpSpPr/>
          <p:nvPr/>
        </p:nvGrpSpPr>
        <p:grpSpPr>
          <a:xfrm>
            <a:off x="10130325" y="-123597"/>
            <a:ext cx="1856015" cy="3433668"/>
            <a:chOff x="641150" y="2458325"/>
            <a:chExt cx="445900" cy="824925"/>
          </a:xfrm>
        </p:grpSpPr>
        <p:sp>
          <p:nvSpPr>
            <p:cNvPr id="5425" name="Google Shape;5425;p46"/>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46"/>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46"/>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46"/>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46"/>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46"/>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46"/>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32" name="Google Shape;5432;p46"/>
          <p:cNvSpPr/>
          <p:nvPr/>
        </p:nvSpPr>
        <p:spPr>
          <a:xfrm>
            <a:off x="270422" y="4142471"/>
            <a:ext cx="1494925" cy="2950101"/>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3" name="Google Shape;5433;p46"/>
          <p:cNvSpPr txBox="1">
            <a:spLocks noGrp="1"/>
          </p:cNvSpPr>
          <p:nvPr>
            <p:ph type="subTitle" idx="1"/>
          </p:nvPr>
        </p:nvSpPr>
        <p:spPr>
          <a:xfrm>
            <a:off x="4825733" y="2255600"/>
            <a:ext cx="6406000" cy="3110400"/>
          </a:xfrm>
          <a:prstGeom prst="rect">
            <a:avLst/>
          </a:prstGeom>
        </p:spPr>
        <p:txBody>
          <a:bodyPr spcFirstLastPara="1" wrap="square" lIns="91425" tIns="91425" rIns="91425" bIns="91425" anchor="t" anchorCtr="0">
            <a:noAutofit/>
          </a:bodyPr>
          <a:lstStyle>
            <a:lvl1pPr marR="327452" lvl="0" rtl="0">
              <a:lnSpc>
                <a:spcPct val="100000"/>
              </a:lnSpc>
              <a:spcBef>
                <a:spcPts val="0"/>
              </a:spcBef>
              <a:spcAft>
                <a:spcPts val="0"/>
              </a:spcAft>
              <a:buSzPts val="1800"/>
              <a:buChar char="●"/>
              <a:defRPr sz="1867"/>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r>
              <a:rPr lang="en-US"/>
              <a:t>Click to edit Master subtitle style</a:t>
            </a:r>
            <a:endParaRPr/>
          </a:p>
        </p:txBody>
      </p:sp>
      <p:sp>
        <p:nvSpPr>
          <p:cNvPr id="5434" name="Google Shape;5434;p46"/>
          <p:cNvSpPr txBox="1">
            <a:spLocks noGrp="1"/>
          </p:cNvSpPr>
          <p:nvPr>
            <p:ph type="title"/>
          </p:nvPr>
        </p:nvSpPr>
        <p:spPr>
          <a:xfrm>
            <a:off x="4825929" y="1492000"/>
            <a:ext cx="6406000" cy="7636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
        <p:nvSpPr>
          <p:cNvPr id="5435" name="Google Shape;5435;p46"/>
          <p:cNvSpPr/>
          <p:nvPr/>
        </p:nvSpPr>
        <p:spPr>
          <a:xfrm rot="10800000" flipH="1">
            <a:off x="270422" y="-234596"/>
            <a:ext cx="1494925" cy="2950101"/>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871364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8">
  <p:cSld name="Title and text 8">
    <p:spTree>
      <p:nvGrpSpPr>
        <p:cNvPr id="1" name="Shape 5436"/>
        <p:cNvGrpSpPr/>
        <p:nvPr/>
      </p:nvGrpSpPr>
      <p:grpSpPr>
        <a:xfrm>
          <a:off x="0" y="0"/>
          <a:ext cx="0" cy="0"/>
          <a:chOff x="0" y="0"/>
          <a:chExt cx="0" cy="0"/>
        </a:xfrm>
      </p:grpSpPr>
      <p:pic>
        <p:nvPicPr>
          <p:cNvPr id="5437" name="Google Shape;5437;p47"/>
          <p:cNvPicPr preferRelativeResize="0"/>
          <p:nvPr/>
        </p:nvPicPr>
        <p:blipFill>
          <a:blip r:embed="rId2">
            <a:alphaModFix/>
          </a:blip>
          <a:stretch>
            <a:fillRect/>
          </a:stretch>
        </p:blipFill>
        <p:spPr>
          <a:xfrm rot="2700000">
            <a:off x="10611352" y="5534166"/>
            <a:ext cx="1468849" cy="2493052"/>
          </a:xfrm>
          <a:prstGeom prst="rect">
            <a:avLst/>
          </a:prstGeom>
          <a:noFill/>
          <a:ln>
            <a:noFill/>
          </a:ln>
        </p:spPr>
      </p:pic>
      <p:sp>
        <p:nvSpPr>
          <p:cNvPr id="5438" name="Google Shape;5438;p47"/>
          <p:cNvSpPr/>
          <p:nvPr/>
        </p:nvSpPr>
        <p:spPr>
          <a:xfrm rot="10800000" flipH="1">
            <a:off x="-554528" y="-234596"/>
            <a:ext cx="1494925" cy="2950101"/>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39" name="Google Shape;5439;p47"/>
          <p:cNvSpPr/>
          <p:nvPr/>
        </p:nvSpPr>
        <p:spPr>
          <a:xfrm rot="10800000">
            <a:off x="11251606" y="-234596"/>
            <a:ext cx="1494925" cy="2950101"/>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5440" name="Google Shape;5440;p47"/>
          <p:cNvPicPr preferRelativeResize="0"/>
          <p:nvPr/>
        </p:nvPicPr>
        <p:blipFill>
          <a:blip r:embed="rId2">
            <a:alphaModFix/>
          </a:blip>
          <a:stretch>
            <a:fillRect/>
          </a:stretch>
        </p:blipFill>
        <p:spPr>
          <a:xfrm rot="-2700000" flipH="1">
            <a:off x="111785" y="5534166"/>
            <a:ext cx="1468849" cy="2493052"/>
          </a:xfrm>
          <a:prstGeom prst="rect">
            <a:avLst/>
          </a:prstGeom>
          <a:noFill/>
          <a:ln>
            <a:noFill/>
          </a:ln>
        </p:spPr>
      </p:pic>
      <p:sp>
        <p:nvSpPr>
          <p:cNvPr id="5441" name="Google Shape;5441;p47"/>
          <p:cNvSpPr txBox="1">
            <a:spLocks noGrp="1"/>
          </p:cNvSpPr>
          <p:nvPr>
            <p:ph type="title"/>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
        <p:nvSpPr>
          <p:cNvPr id="5442" name="Google Shape;5442;p47"/>
          <p:cNvSpPr txBox="1">
            <a:spLocks noGrp="1"/>
          </p:cNvSpPr>
          <p:nvPr>
            <p:ph type="subTitle" idx="1"/>
          </p:nvPr>
        </p:nvSpPr>
        <p:spPr>
          <a:xfrm>
            <a:off x="2748500" y="1848800"/>
            <a:ext cx="6689200" cy="427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Tree>
    <p:extLst>
      <p:ext uri="{BB962C8B-B14F-4D97-AF65-F5344CB8AC3E}">
        <p14:creationId xmlns:p14="http://schemas.microsoft.com/office/powerpoint/2010/main" val="416527484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9">
  <p:cSld name="Title and text 9">
    <p:spTree>
      <p:nvGrpSpPr>
        <p:cNvPr id="1" name="Shape 5443"/>
        <p:cNvGrpSpPr/>
        <p:nvPr/>
      </p:nvGrpSpPr>
      <p:grpSpPr>
        <a:xfrm>
          <a:off x="0" y="0"/>
          <a:ext cx="0" cy="0"/>
          <a:chOff x="0" y="0"/>
          <a:chExt cx="0" cy="0"/>
        </a:xfrm>
      </p:grpSpPr>
      <p:pic>
        <p:nvPicPr>
          <p:cNvPr id="5444" name="Google Shape;5444;p48"/>
          <p:cNvPicPr preferRelativeResize="0"/>
          <p:nvPr/>
        </p:nvPicPr>
        <p:blipFill>
          <a:blip r:embed="rId2">
            <a:alphaModFix/>
          </a:blip>
          <a:stretch>
            <a:fillRect/>
          </a:stretch>
        </p:blipFill>
        <p:spPr>
          <a:xfrm rot="-3141058">
            <a:off x="10739884" y="-526367"/>
            <a:ext cx="1468848" cy="2493051"/>
          </a:xfrm>
          <a:prstGeom prst="rect">
            <a:avLst/>
          </a:prstGeom>
          <a:noFill/>
          <a:ln>
            <a:noFill/>
          </a:ln>
        </p:spPr>
      </p:pic>
      <p:sp>
        <p:nvSpPr>
          <p:cNvPr id="5445" name="Google Shape;5445;p48"/>
          <p:cNvSpPr/>
          <p:nvPr/>
        </p:nvSpPr>
        <p:spPr>
          <a:xfrm rot="10800000" flipH="1">
            <a:off x="-554528" y="4399438"/>
            <a:ext cx="1494925" cy="2950101"/>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6" name="Google Shape;5446;p48"/>
          <p:cNvSpPr/>
          <p:nvPr/>
        </p:nvSpPr>
        <p:spPr>
          <a:xfrm rot="10800000">
            <a:off x="11251606" y="4399438"/>
            <a:ext cx="1494925" cy="2950101"/>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7" name="Google Shape;5447;p48"/>
          <p:cNvSpPr txBox="1">
            <a:spLocks noGrp="1"/>
          </p:cNvSpPr>
          <p:nvPr>
            <p:ph type="title"/>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
        <p:nvSpPr>
          <p:cNvPr id="5448" name="Google Shape;5448;p48"/>
          <p:cNvSpPr txBox="1">
            <a:spLocks noGrp="1"/>
          </p:cNvSpPr>
          <p:nvPr>
            <p:ph type="subTitle" idx="1"/>
          </p:nvPr>
        </p:nvSpPr>
        <p:spPr>
          <a:xfrm>
            <a:off x="948200" y="1480200"/>
            <a:ext cx="10295600" cy="4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sz="1867"/>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r>
              <a:rPr lang="en-US"/>
              <a:t>Click to edit Master subtitle style</a:t>
            </a:r>
            <a:endParaRPr/>
          </a:p>
        </p:txBody>
      </p:sp>
      <p:pic>
        <p:nvPicPr>
          <p:cNvPr id="5449" name="Google Shape;5449;p48"/>
          <p:cNvPicPr preferRelativeResize="0"/>
          <p:nvPr/>
        </p:nvPicPr>
        <p:blipFill>
          <a:blip r:embed="rId2">
            <a:alphaModFix/>
          </a:blip>
          <a:stretch>
            <a:fillRect/>
          </a:stretch>
        </p:blipFill>
        <p:spPr>
          <a:xfrm rot="3141058" flipH="1">
            <a:off x="-16716" y="-526367"/>
            <a:ext cx="1468848" cy="2493051"/>
          </a:xfrm>
          <a:prstGeom prst="rect">
            <a:avLst/>
          </a:prstGeom>
          <a:noFill/>
          <a:ln>
            <a:noFill/>
          </a:ln>
        </p:spPr>
      </p:pic>
    </p:spTree>
    <p:extLst>
      <p:ext uri="{BB962C8B-B14F-4D97-AF65-F5344CB8AC3E}">
        <p14:creationId xmlns:p14="http://schemas.microsoft.com/office/powerpoint/2010/main" val="287163513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450"/>
        <p:cNvGrpSpPr/>
        <p:nvPr/>
      </p:nvGrpSpPr>
      <p:grpSpPr>
        <a:xfrm>
          <a:off x="0" y="0"/>
          <a:ext cx="0" cy="0"/>
          <a:chOff x="0" y="0"/>
          <a:chExt cx="0" cy="0"/>
        </a:xfrm>
      </p:grpSpPr>
      <p:sp>
        <p:nvSpPr>
          <p:cNvPr id="5451" name="Google Shape;5451;p49"/>
          <p:cNvSpPr txBox="1">
            <a:spLocks noGrp="1"/>
          </p:cNvSpPr>
          <p:nvPr>
            <p:ph type="subTitle" idx="1"/>
          </p:nvPr>
        </p:nvSpPr>
        <p:spPr>
          <a:xfrm>
            <a:off x="945300" y="3146500"/>
            <a:ext cx="3110400" cy="17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867">
                <a:solidFill>
                  <a:srgbClr val="000000"/>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5452" name="Google Shape;5452;p49"/>
          <p:cNvSpPr txBox="1">
            <a:spLocks noGrp="1"/>
          </p:cNvSpPr>
          <p:nvPr>
            <p:ph type="subTitle" idx="2"/>
          </p:nvPr>
        </p:nvSpPr>
        <p:spPr>
          <a:xfrm>
            <a:off x="8121133" y="3146500"/>
            <a:ext cx="3110400" cy="17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67"/>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r>
              <a:rPr lang="en-US"/>
              <a:t>Click to edit Master subtitle style</a:t>
            </a:r>
            <a:endParaRPr/>
          </a:p>
        </p:txBody>
      </p:sp>
      <p:sp>
        <p:nvSpPr>
          <p:cNvPr id="5453" name="Google Shape;5453;p49"/>
          <p:cNvSpPr txBox="1">
            <a:spLocks noGrp="1"/>
          </p:cNvSpPr>
          <p:nvPr>
            <p:ph type="title"/>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
        <p:nvSpPr>
          <p:cNvPr id="5454" name="Google Shape;5454;p49"/>
          <p:cNvSpPr txBox="1">
            <a:spLocks noGrp="1"/>
          </p:cNvSpPr>
          <p:nvPr>
            <p:ph type="title" idx="3" hasCustomPrompt="1"/>
          </p:nvPr>
        </p:nvSpPr>
        <p:spPr>
          <a:xfrm>
            <a:off x="945300" y="2355300"/>
            <a:ext cx="1858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b="1"/>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5455" name="Google Shape;5455;p49"/>
          <p:cNvSpPr txBox="1">
            <a:spLocks noGrp="1"/>
          </p:cNvSpPr>
          <p:nvPr>
            <p:ph type="title" idx="4" hasCustomPrompt="1"/>
          </p:nvPr>
        </p:nvSpPr>
        <p:spPr>
          <a:xfrm>
            <a:off x="9373427" y="2355300"/>
            <a:ext cx="1858400" cy="79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4000" b="1"/>
            </a:lvl1pPr>
            <a:lvl2pPr lvl="1" algn="r" rtl="0">
              <a:spcBef>
                <a:spcPts val="0"/>
              </a:spcBef>
              <a:spcAft>
                <a:spcPts val="0"/>
              </a:spcAft>
              <a:buSzPts val="3000"/>
              <a:buNone/>
              <a:defRPr sz="4000"/>
            </a:lvl2pPr>
            <a:lvl3pPr lvl="2" algn="r" rtl="0">
              <a:spcBef>
                <a:spcPts val="0"/>
              </a:spcBef>
              <a:spcAft>
                <a:spcPts val="0"/>
              </a:spcAft>
              <a:buSzPts val="3000"/>
              <a:buNone/>
              <a:defRPr sz="4000"/>
            </a:lvl3pPr>
            <a:lvl4pPr lvl="3" algn="r" rtl="0">
              <a:spcBef>
                <a:spcPts val="0"/>
              </a:spcBef>
              <a:spcAft>
                <a:spcPts val="0"/>
              </a:spcAft>
              <a:buSzPts val="3000"/>
              <a:buNone/>
              <a:defRPr sz="4000"/>
            </a:lvl4pPr>
            <a:lvl5pPr lvl="4" algn="r" rtl="0">
              <a:spcBef>
                <a:spcPts val="0"/>
              </a:spcBef>
              <a:spcAft>
                <a:spcPts val="0"/>
              </a:spcAft>
              <a:buSzPts val="3000"/>
              <a:buNone/>
              <a:defRPr sz="4000"/>
            </a:lvl5pPr>
            <a:lvl6pPr lvl="5" algn="r" rtl="0">
              <a:spcBef>
                <a:spcPts val="0"/>
              </a:spcBef>
              <a:spcAft>
                <a:spcPts val="0"/>
              </a:spcAft>
              <a:buSzPts val="3000"/>
              <a:buNone/>
              <a:defRPr sz="4000"/>
            </a:lvl6pPr>
            <a:lvl7pPr lvl="6" algn="r" rtl="0">
              <a:spcBef>
                <a:spcPts val="0"/>
              </a:spcBef>
              <a:spcAft>
                <a:spcPts val="0"/>
              </a:spcAft>
              <a:buSzPts val="3000"/>
              <a:buNone/>
              <a:defRPr sz="4000"/>
            </a:lvl7pPr>
            <a:lvl8pPr lvl="7" algn="r" rtl="0">
              <a:spcBef>
                <a:spcPts val="0"/>
              </a:spcBef>
              <a:spcAft>
                <a:spcPts val="0"/>
              </a:spcAft>
              <a:buSzPts val="3000"/>
              <a:buNone/>
              <a:defRPr sz="4000"/>
            </a:lvl8pPr>
            <a:lvl9pPr lvl="8" algn="r" rtl="0">
              <a:spcBef>
                <a:spcPts val="0"/>
              </a:spcBef>
              <a:spcAft>
                <a:spcPts val="0"/>
              </a:spcAft>
              <a:buSzPts val="3000"/>
              <a:buNone/>
              <a:defRPr sz="4000"/>
            </a:lvl9pPr>
          </a:lstStyle>
          <a:p>
            <a:r>
              <a:t>xx%</a:t>
            </a:r>
          </a:p>
        </p:txBody>
      </p:sp>
      <p:grpSp>
        <p:nvGrpSpPr>
          <p:cNvPr id="5456" name="Google Shape;5456;p49"/>
          <p:cNvGrpSpPr/>
          <p:nvPr/>
        </p:nvGrpSpPr>
        <p:grpSpPr>
          <a:xfrm>
            <a:off x="1140122" y="-1212572"/>
            <a:ext cx="11424876" cy="9536237"/>
            <a:chOff x="855091" y="-909429"/>
            <a:chExt cx="8568657" cy="7152178"/>
          </a:xfrm>
        </p:grpSpPr>
        <p:grpSp>
          <p:nvGrpSpPr>
            <p:cNvPr id="5457" name="Google Shape;5457;p49"/>
            <p:cNvGrpSpPr/>
            <p:nvPr/>
          </p:nvGrpSpPr>
          <p:grpSpPr>
            <a:xfrm>
              <a:off x="855091" y="-708478"/>
              <a:ext cx="2287941" cy="1828261"/>
              <a:chOff x="1340325" y="4148525"/>
              <a:chExt cx="1340250" cy="1070975"/>
            </a:xfrm>
          </p:grpSpPr>
          <p:sp>
            <p:nvSpPr>
              <p:cNvPr id="5458" name="Google Shape;5458;p4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4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4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4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4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4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4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4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4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4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4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4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4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4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4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4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4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4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4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4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4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4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4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4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4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4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4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4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4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4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4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4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4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4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4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4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4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4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4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4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4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4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4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4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4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4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4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4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4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4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4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4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4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4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4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4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4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4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4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4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4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4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4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4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4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4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4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4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4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4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4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4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4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4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4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4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4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4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4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4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4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4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4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4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4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4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4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4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4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4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4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4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4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4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4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4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4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4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4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4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4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59" name="Google Shape;5559;p49"/>
            <p:cNvGrpSpPr/>
            <p:nvPr/>
          </p:nvGrpSpPr>
          <p:grpSpPr>
            <a:xfrm rot="-4500042">
              <a:off x="4576832" y="3987092"/>
              <a:ext cx="2287889" cy="1828220"/>
              <a:chOff x="1340325" y="4148525"/>
              <a:chExt cx="1340250" cy="1070975"/>
            </a:xfrm>
          </p:grpSpPr>
          <p:sp>
            <p:nvSpPr>
              <p:cNvPr id="5560" name="Google Shape;5560;p4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4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4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4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4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4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4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4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4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4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4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4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4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4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4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4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4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4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4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4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4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4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4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4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4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4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4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4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4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4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4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4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4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4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4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4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4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4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4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4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4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4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4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4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4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4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4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4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4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4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4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4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4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4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4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4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4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4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4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4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4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4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4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4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4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4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4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4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4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4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4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4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4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4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4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4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4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4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4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4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4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4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4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4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4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4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4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4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4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4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4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4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4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4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4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4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4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4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4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4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4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61" name="Google Shape;5661;p49"/>
            <p:cNvGrpSpPr/>
            <p:nvPr/>
          </p:nvGrpSpPr>
          <p:grpSpPr>
            <a:xfrm rot="7906736">
              <a:off x="6991311" y="-651899"/>
              <a:ext cx="1805203" cy="2490006"/>
              <a:chOff x="2763875" y="3698500"/>
              <a:chExt cx="1288825" cy="1777825"/>
            </a:xfrm>
          </p:grpSpPr>
          <p:sp>
            <p:nvSpPr>
              <p:cNvPr id="5662" name="Google Shape;5662;p49"/>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49"/>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49"/>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49"/>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49"/>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49"/>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49"/>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49"/>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49"/>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49"/>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49"/>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49"/>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49"/>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49"/>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49"/>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49"/>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49"/>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49"/>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49"/>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49"/>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49"/>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49"/>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49"/>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49"/>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49"/>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49"/>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49"/>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49"/>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49"/>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49"/>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49"/>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49"/>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49"/>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49"/>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49"/>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49"/>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49"/>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49"/>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49"/>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49"/>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49"/>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49"/>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49"/>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49"/>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49"/>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49"/>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49"/>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49"/>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49"/>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49"/>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49"/>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49"/>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49"/>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49"/>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49"/>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49"/>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49"/>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49"/>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49"/>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49"/>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49"/>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49"/>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49"/>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49"/>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49"/>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49"/>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49"/>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49"/>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49"/>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49"/>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49"/>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49"/>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49"/>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49"/>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49"/>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49"/>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49"/>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49"/>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49"/>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49"/>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49"/>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49"/>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49"/>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49"/>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49"/>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49"/>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49"/>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49"/>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49"/>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49"/>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49"/>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49"/>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49"/>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49"/>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49"/>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49"/>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49"/>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49"/>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49"/>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49"/>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49"/>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49"/>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49"/>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49"/>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49"/>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49"/>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49"/>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49"/>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49"/>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49"/>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49"/>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49"/>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49"/>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49"/>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49"/>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96946076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5777"/>
        <p:cNvGrpSpPr/>
        <p:nvPr/>
      </p:nvGrpSpPr>
      <p:grpSpPr>
        <a:xfrm>
          <a:off x="0" y="0"/>
          <a:ext cx="0" cy="0"/>
          <a:chOff x="0" y="0"/>
          <a:chExt cx="0" cy="0"/>
        </a:xfrm>
      </p:grpSpPr>
      <p:grpSp>
        <p:nvGrpSpPr>
          <p:cNvPr id="5778" name="Google Shape;5778;p50"/>
          <p:cNvGrpSpPr/>
          <p:nvPr/>
        </p:nvGrpSpPr>
        <p:grpSpPr>
          <a:xfrm>
            <a:off x="-2048921" y="-461673"/>
            <a:ext cx="15313801" cy="9419457"/>
            <a:chOff x="-1536691" y="-346255"/>
            <a:chExt cx="11485351" cy="7064593"/>
          </a:xfrm>
        </p:grpSpPr>
        <p:grpSp>
          <p:nvGrpSpPr>
            <p:cNvPr id="5779" name="Google Shape;5779;p50"/>
            <p:cNvGrpSpPr/>
            <p:nvPr/>
          </p:nvGrpSpPr>
          <p:grpSpPr>
            <a:xfrm rot="3684367" flipH="1">
              <a:off x="4080930" y="4472751"/>
              <a:ext cx="2180646" cy="1742523"/>
              <a:chOff x="1340325" y="4148525"/>
              <a:chExt cx="1340250" cy="1070975"/>
            </a:xfrm>
          </p:grpSpPr>
          <p:sp>
            <p:nvSpPr>
              <p:cNvPr id="5780" name="Google Shape;5780;p50"/>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50"/>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50"/>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50"/>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50"/>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50"/>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50"/>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50"/>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50"/>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50"/>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50"/>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50"/>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50"/>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50"/>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50"/>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50"/>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50"/>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50"/>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50"/>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50"/>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50"/>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50"/>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50"/>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50"/>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50"/>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50"/>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50"/>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50"/>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50"/>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50"/>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50"/>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50"/>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50"/>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50"/>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50"/>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50"/>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50"/>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50"/>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50"/>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50"/>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50"/>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50"/>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50"/>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50"/>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50"/>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50"/>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50"/>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50"/>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50"/>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50"/>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50"/>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50"/>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50"/>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50"/>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50"/>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50"/>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50"/>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50"/>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50"/>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50"/>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50"/>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50"/>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50"/>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50"/>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50"/>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50"/>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50"/>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50"/>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50"/>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50"/>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50"/>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50"/>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50"/>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50"/>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50"/>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50"/>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50"/>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50"/>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50"/>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50"/>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50"/>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50"/>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50"/>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50"/>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50"/>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50"/>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50"/>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50"/>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50"/>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50"/>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50"/>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50"/>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50"/>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50"/>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50"/>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50"/>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50"/>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50"/>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50"/>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50"/>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50"/>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81" name="Google Shape;5881;p50"/>
            <p:cNvGrpSpPr/>
            <p:nvPr/>
          </p:nvGrpSpPr>
          <p:grpSpPr>
            <a:xfrm rot="7943475">
              <a:off x="8037188" y="-141030"/>
              <a:ext cx="1419603" cy="1958222"/>
              <a:chOff x="2763875" y="3698500"/>
              <a:chExt cx="1288825" cy="1777825"/>
            </a:xfrm>
          </p:grpSpPr>
          <p:sp>
            <p:nvSpPr>
              <p:cNvPr id="5882" name="Google Shape;5882;p50"/>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50"/>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50"/>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50"/>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50"/>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50"/>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50"/>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50"/>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50"/>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50"/>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50"/>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50"/>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50"/>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50"/>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50"/>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50"/>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50"/>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50"/>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50"/>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50"/>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50"/>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50"/>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50"/>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50"/>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50"/>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50"/>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50"/>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50"/>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50"/>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50"/>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50"/>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50"/>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50"/>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50"/>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50"/>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50"/>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50"/>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50"/>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50"/>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50"/>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50"/>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50"/>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50"/>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50"/>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50"/>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50"/>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50"/>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50"/>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50"/>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50"/>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50"/>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50"/>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50"/>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50"/>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50"/>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50"/>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50"/>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50"/>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50"/>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50"/>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50"/>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50"/>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50"/>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50"/>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50"/>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50"/>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50"/>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50"/>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50"/>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50"/>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50"/>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50"/>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50"/>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50"/>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50"/>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50"/>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50"/>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50"/>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50"/>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50"/>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50"/>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50"/>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50"/>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50"/>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50"/>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50"/>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50"/>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50"/>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50"/>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50"/>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50"/>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50"/>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50"/>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50"/>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50"/>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50"/>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50"/>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50"/>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50"/>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50"/>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50"/>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50"/>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50"/>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50"/>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50"/>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50"/>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50"/>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50"/>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50"/>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50"/>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50"/>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50"/>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50"/>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50"/>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50"/>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97" name="Google Shape;5997;p50"/>
            <p:cNvGrpSpPr/>
            <p:nvPr/>
          </p:nvGrpSpPr>
          <p:grpSpPr>
            <a:xfrm rot="4049286" flipH="1">
              <a:off x="-469081" y="-113450"/>
              <a:ext cx="882113" cy="2900621"/>
              <a:chOff x="6772950" y="1141500"/>
              <a:chExt cx="372575" cy="1225125"/>
            </a:xfrm>
          </p:grpSpPr>
          <p:sp>
            <p:nvSpPr>
              <p:cNvPr id="5998" name="Google Shape;5998;p50"/>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50"/>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50"/>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50"/>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50"/>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50"/>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50"/>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50"/>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50"/>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50"/>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50"/>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50"/>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50"/>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50"/>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50"/>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50"/>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50"/>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50"/>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50"/>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50"/>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50"/>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50"/>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50"/>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50"/>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50"/>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50"/>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50"/>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50"/>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50"/>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50"/>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50"/>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029" name="Google Shape;6029;p50"/>
          <p:cNvSpPr txBox="1">
            <a:spLocks noGrp="1"/>
          </p:cNvSpPr>
          <p:nvPr>
            <p:ph type="subTitle" idx="1"/>
          </p:nvPr>
        </p:nvSpPr>
        <p:spPr>
          <a:xfrm>
            <a:off x="945300" y="2116833"/>
            <a:ext cx="6334000" cy="67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r>
              <a:rPr lang="en-US"/>
              <a:t>Click to edit Master subtitle style</a:t>
            </a:r>
            <a:endParaRPr/>
          </a:p>
        </p:txBody>
      </p:sp>
      <p:sp>
        <p:nvSpPr>
          <p:cNvPr id="6030" name="Google Shape;6030;p50"/>
          <p:cNvSpPr txBox="1">
            <a:spLocks noGrp="1"/>
          </p:cNvSpPr>
          <p:nvPr>
            <p:ph type="subTitle" idx="2"/>
          </p:nvPr>
        </p:nvSpPr>
        <p:spPr>
          <a:xfrm>
            <a:off x="7279400" y="2116833"/>
            <a:ext cx="3952400" cy="67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r>
              <a:rPr lang="en-US"/>
              <a:t>Click to edit Master subtitle style</a:t>
            </a:r>
            <a:endParaRPr/>
          </a:p>
        </p:txBody>
      </p:sp>
      <p:sp>
        <p:nvSpPr>
          <p:cNvPr id="6031" name="Google Shape;6031;p50"/>
          <p:cNvSpPr txBox="1">
            <a:spLocks noGrp="1"/>
          </p:cNvSpPr>
          <p:nvPr>
            <p:ph type="subTitle" idx="3"/>
          </p:nvPr>
        </p:nvSpPr>
        <p:spPr>
          <a:xfrm>
            <a:off x="945300" y="2736300"/>
            <a:ext cx="6334000" cy="322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sz="1867"/>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r>
              <a:rPr lang="en-US"/>
              <a:t>Click to edit Master subtitle style</a:t>
            </a:r>
            <a:endParaRPr/>
          </a:p>
        </p:txBody>
      </p:sp>
      <p:sp>
        <p:nvSpPr>
          <p:cNvPr id="6032" name="Google Shape;6032;p50"/>
          <p:cNvSpPr txBox="1">
            <a:spLocks noGrp="1"/>
          </p:cNvSpPr>
          <p:nvPr>
            <p:ph type="subTitle" idx="4"/>
          </p:nvPr>
        </p:nvSpPr>
        <p:spPr>
          <a:xfrm>
            <a:off x="7279400" y="2736300"/>
            <a:ext cx="3952400" cy="310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sz="1867"/>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r>
              <a:rPr lang="en-US"/>
              <a:t>Click to edit Master subtitle style</a:t>
            </a:r>
            <a:endParaRPr/>
          </a:p>
        </p:txBody>
      </p:sp>
      <p:sp>
        <p:nvSpPr>
          <p:cNvPr id="6033" name="Google Shape;6033;p50"/>
          <p:cNvSpPr txBox="1">
            <a:spLocks noGrp="1"/>
          </p:cNvSpPr>
          <p:nvPr>
            <p:ph type="subTitle" idx="5"/>
          </p:nvPr>
        </p:nvSpPr>
        <p:spPr>
          <a:xfrm>
            <a:off x="2620200" y="1398867"/>
            <a:ext cx="6951600" cy="76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034" name="Google Shape;6034;p50"/>
          <p:cNvSpPr txBox="1">
            <a:spLocks noGrp="1"/>
          </p:cNvSpPr>
          <p:nvPr>
            <p:ph type="title"/>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pic>
        <p:nvPicPr>
          <p:cNvPr id="6035" name="Google Shape;6035;p50"/>
          <p:cNvPicPr preferRelativeResize="0"/>
          <p:nvPr/>
        </p:nvPicPr>
        <p:blipFill>
          <a:blip r:embed="rId2">
            <a:alphaModFix/>
          </a:blip>
          <a:stretch>
            <a:fillRect/>
          </a:stretch>
        </p:blipFill>
        <p:spPr>
          <a:xfrm rot="5400000" flipH="1">
            <a:off x="9113730" y="4527402"/>
            <a:ext cx="2662604" cy="4036836"/>
          </a:xfrm>
          <a:prstGeom prst="rect">
            <a:avLst/>
          </a:prstGeom>
          <a:noFill/>
          <a:ln>
            <a:noFill/>
          </a:ln>
        </p:spPr>
      </p:pic>
    </p:spTree>
    <p:extLst>
      <p:ext uri="{BB962C8B-B14F-4D97-AF65-F5344CB8AC3E}">
        <p14:creationId xmlns:p14="http://schemas.microsoft.com/office/powerpoint/2010/main" val="5766381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86"/>
        <p:cNvGrpSpPr/>
        <p:nvPr/>
      </p:nvGrpSpPr>
      <p:grpSpPr>
        <a:xfrm>
          <a:off x="0" y="0"/>
          <a:ext cx="0" cy="0"/>
          <a:chOff x="0" y="0"/>
          <a:chExt cx="0" cy="0"/>
        </a:xfrm>
      </p:grpSpPr>
      <p:sp>
        <p:nvSpPr>
          <p:cNvPr id="787" name="Google Shape;787;p6"/>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pic>
        <p:nvPicPr>
          <p:cNvPr id="788" name="Google Shape;788;p6"/>
          <p:cNvPicPr preferRelativeResize="0"/>
          <p:nvPr/>
        </p:nvPicPr>
        <p:blipFill>
          <a:blip r:embed="rId2">
            <a:alphaModFix/>
          </a:blip>
          <a:stretch>
            <a:fillRect/>
          </a:stretch>
        </p:blipFill>
        <p:spPr>
          <a:xfrm>
            <a:off x="3596065" y="5012633"/>
            <a:ext cx="2662604" cy="4036840"/>
          </a:xfrm>
          <a:prstGeom prst="rect">
            <a:avLst/>
          </a:prstGeom>
          <a:noFill/>
          <a:ln>
            <a:noFill/>
          </a:ln>
        </p:spPr>
      </p:pic>
      <p:pic>
        <p:nvPicPr>
          <p:cNvPr id="789" name="Google Shape;789;p6"/>
          <p:cNvPicPr preferRelativeResize="0"/>
          <p:nvPr/>
        </p:nvPicPr>
        <p:blipFill>
          <a:blip r:embed="rId3">
            <a:alphaModFix/>
          </a:blip>
          <a:stretch>
            <a:fillRect/>
          </a:stretch>
        </p:blipFill>
        <p:spPr>
          <a:xfrm>
            <a:off x="6105898" y="5261633"/>
            <a:ext cx="2662604" cy="4036840"/>
          </a:xfrm>
          <a:prstGeom prst="rect">
            <a:avLst/>
          </a:prstGeom>
          <a:noFill/>
          <a:ln>
            <a:noFill/>
          </a:ln>
        </p:spPr>
      </p:pic>
      <p:pic>
        <p:nvPicPr>
          <p:cNvPr id="790" name="Google Shape;790;p6"/>
          <p:cNvPicPr preferRelativeResize="0"/>
          <p:nvPr/>
        </p:nvPicPr>
        <p:blipFill>
          <a:blip r:embed="rId4">
            <a:alphaModFix/>
          </a:blip>
          <a:stretch>
            <a:fillRect/>
          </a:stretch>
        </p:blipFill>
        <p:spPr>
          <a:xfrm>
            <a:off x="1035465" y="5100767"/>
            <a:ext cx="2662604" cy="4036840"/>
          </a:xfrm>
          <a:prstGeom prst="rect">
            <a:avLst/>
          </a:prstGeom>
          <a:noFill/>
          <a:ln>
            <a:noFill/>
          </a:ln>
        </p:spPr>
      </p:pic>
      <p:pic>
        <p:nvPicPr>
          <p:cNvPr id="791" name="Google Shape;791;p6"/>
          <p:cNvPicPr preferRelativeResize="0"/>
          <p:nvPr/>
        </p:nvPicPr>
        <p:blipFill>
          <a:blip r:embed="rId5">
            <a:alphaModFix/>
          </a:blip>
          <a:stretch>
            <a:fillRect/>
          </a:stretch>
        </p:blipFill>
        <p:spPr>
          <a:xfrm>
            <a:off x="8630798" y="5146600"/>
            <a:ext cx="2662604" cy="4036840"/>
          </a:xfrm>
          <a:prstGeom prst="rect">
            <a:avLst/>
          </a:prstGeom>
          <a:noFill/>
          <a:ln>
            <a:noFill/>
          </a:ln>
        </p:spPr>
      </p:pic>
      <p:grpSp>
        <p:nvGrpSpPr>
          <p:cNvPr id="792" name="Google Shape;792;p6"/>
          <p:cNvGrpSpPr/>
          <p:nvPr/>
        </p:nvGrpSpPr>
        <p:grpSpPr>
          <a:xfrm>
            <a:off x="-971678" y="-137170"/>
            <a:ext cx="3050588" cy="2437681"/>
            <a:chOff x="1340325" y="4148525"/>
            <a:chExt cx="1340250" cy="1070975"/>
          </a:xfrm>
        </p:grpSpPr>
        <p:sp>
          <p:nvSpPr>
            <p:cNvPr id="793" name="Google Shape;793;p6"/>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6"/>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6"/>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6"/>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6"/>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6"/>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6"/>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6"/>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6"/>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6"/>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6"/>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6"/>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6"/>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6"/>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6"/>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6"/>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6"/>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6"/>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6"/>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6"/>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6"/>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6"/>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6"/>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6"/>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6"/>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6"/>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6"/>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6"/>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6"/>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6"/>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6"/>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6"/>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6"/>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6"/>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6"/>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6"/>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6"/>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6"/>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6"/>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6"/>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6"/>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6"/>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6"/>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6"/>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6"/>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6"/>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6"/>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6"/>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6"/>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6"/>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6"/>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6"/>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6"/>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6"/>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6"/>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6"/>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6"/>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6"/>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6"/>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6"/>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6"/>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6"/>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6"/>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6"/>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6"/>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6"/>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6"/>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6"/>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6"/>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6"/>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6"/>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6"/>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6"/>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6"/>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6"/>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6"/>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6"/>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6"/>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6"/>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6"/>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6"/>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6"/>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6"/>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6"/>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6"/>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6"/>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6"/>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6"/>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6"/>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6"/>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6"/>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6"/>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6"/>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6"/>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6"/>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6"/>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6"/>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6"/>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6"/>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6"/>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6"/>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673804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6036"/>
        <p:cNvGrpSpPr/>
        <p:nvPr/>
      </p:nvGrpSpPr>
      <p:grpSpPr>
        <a:xfrm>
          <a:off x="0" y="0"/>
          <a:ext cx="0" cy="0"/>
          <a:chOff x="0" y="0"/>
          <a:chExt cx="0" cy="0"/>
        </a:xfrm>
      </p:grpSpPr>
      <p:grpSp>
        <p:nvGrpSpPr>
          <p:cNvPr id="6037" name="Google Shape;6037;p51"/>
          <p:cNvGrpSpPr/>
          <p:nvPr/>
        </p:nvGrpSpPr>
        <p:grpSpPr>
          <a:xfrm>
            <a:off x="10668166" y="-202785"/>
            <a:ext cx="1390911" cy="2573216"/>
            <a:chOff x="641150" y="2458325"/>
            <a:chExt cx="445900" cy="824925"/>
          </a:xfrm>
        </p:grpSpPr>
        <p:sp>
          <p:nvSpPr>
            <p:cNvPr id="6038" name="Google Shape;6038;p51"/>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51"/>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51"/>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51"/>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51"/>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51"/>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51"/>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45" name="Google Shape;6045;p51"/>
          <p:cNvGrpSpPr/>
          <p:nvPr/>
        </p:nvGrpSpPr>
        <p:grpSpPr>
          <a:xfrm rot="7788466">
            <a:off x="-1733760" y="3140293"/>
            <a:ext cx="4045752" cy="5360523"/>
            <a:chOff x="1571200" y="2227500"/>
            <a:chExt cx="1814675" cy="2404400"/>
          </a:xfrm>
        </p:grpSpPr>
        <p:sp>
          <p:nvSpPr>
            <p:cNvPr id="6046" name="Google Shape;6046;p51"/>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51"/>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51"/>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51"/>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51"/>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51"/>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51"/>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51"/>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51"/>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51"/>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51"/>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51"/>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51"/>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51"/>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51"/>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51"/>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51"/>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51"/>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51"/>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51"/>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51"/>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51"/>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51"/>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51"/>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51"/>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51"/>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51"/>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51"/>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51"/>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51"/>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51"/>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51"/>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51"/>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51"/>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51"/>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51"/>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51"/>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51"/>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51"/>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51"/>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51"/>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51"/>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51"/>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51"/>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51"/>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51"/>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51"/>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51"/>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51"/>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51"/>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51"/>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51"/>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51"/>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51"/>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51"/>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51"/>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51"/>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51"/>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51"/>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51"/>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51"/>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51"/>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51"/>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51"/>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51"/>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51"/>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51"/>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51"/>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51"/>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51"/>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51"/>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51"/>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51"/>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51"/>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51"/>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51"/>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51"/>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51"/>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51"/>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51"/>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51"/>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51"/>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51"/>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51"/>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51"/>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51"/>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51"/>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51"/>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51"/>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51"/>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51"/>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51"/>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51"/>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51"/>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51"/>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51"/>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51"/>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51"/>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51"/>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51"/>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51"/>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51"/>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51"/>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51"/>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51"/>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51"/>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51"/>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51"/>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51"/>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51"/>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51"/>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51"/>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51"/>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51"/>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51"/>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51"/>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51"/>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51"/>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51"/>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51"/>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51"/>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51"/>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51"/>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51"/>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51"/>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51"/>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51"/>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51"/>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51"/>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51"/>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51"/>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51"/>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51"/>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51"/>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51"/>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51"/>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51"/>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51"/>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51"/>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51"/>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51"/>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51"/>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51"/>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51"/>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51"/>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51"/>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51"/>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51"/>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51"/>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51"/>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51"/>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51"/>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51"/>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51"/>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51"/>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51"/>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51"/>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51"/>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51"/>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51"/>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51"/>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51"/>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51"/>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51"/>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51"/>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51"/>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51"/>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51"/>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51"/>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51"/>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51"/>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51"/>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51"/>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51"/>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51"/>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51"/>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51"/>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51"/>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51"/>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51"/>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51"/>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51"/>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51"/>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51"/>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51"/>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51"/>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51"/>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51"/>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51"/>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51"/>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51"/>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51"/>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51"/>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51"/>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51"/>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51"/>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51"/>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51"/>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51"/>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51"/>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51"/>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51"/>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51"/>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51"/>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51"/>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51"/>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51"/>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51"/>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51"/>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51"/>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51"/>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51"/>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51"/>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51"/>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51"/>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51"/>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51"/>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263" name="Google Shape;6263;p51"/>
          <p:cNvSpPr txBox="1">
            <a:spLocks noGrp="1"/>
          </p:cNvSpPr>
          <p:nvPr>
            <p:ph type="subTitle" idx="1"/>
          </p:nvPr>
        </p:nvSpPr>
        <p:spPr>
          <a:xfrm>
            <a:off x="6095956" y="1486703"/>
            <a:ext cx="5144800" cy="670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500"/>
              <a:buFont typeface="Bebas Neue"/>
              <a:buNone/>
              <a:defRPr sz="3200">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r>
              <a:rPr lang="en-US"/>
              <a:t>Click to edit Master subtitle style</a:t>
            </a:r>
            <a:endParaRPr/>
          </a:p>
        </p:txBody>
      </p:sp>
      <p:sp>
        <p:nvSpPr>
          <p:cNvPr id="6264" name="Google Shape;6264;p51"/>
          <p:cNvSpPr txBox="1">
            <a:spLocks noGrp="1"/>
          </p:cNvSpPr>
          <p:nvPr>
            <p:ph type="subTitle" idx="2"/>
          </p:nvPr>
        </p:nvSpPr>
        <p:spPr>
          <a:xfrm>
            <a:off x="6095933" y="4027096"/>
            <a:ext cx="5144800" cy="670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500"/>
              <a:buFont typeface="Bebas Neue"/>
              <a:buNone/>
              <a:defRPr sz="3200">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r>
              <a:rPr lang="en-US"/>
              <a:t>Click to edit Master subtitle style</a:t>
            </a:r>
            <a:endParaRPr/>
          </a:p>
        </p:txBody>
      </p:sp>
      <p:sp>
        <p:nvSpPr>
          <p:cNvPr id="6265" name="Google Shape;6265;p51"/>
          <p:cNvSpPr txBox="1">
            <a:spLocks noGrp="1"/>
          </p:cNvSpPr>
          <p:nvPr>
            <p:ph type="subTitle" idx="3"/>
          </p:nvPr>
        </p:nvSpPr>
        <p:spPr>
          <a:xfrm>
            <a:off x="6095965" y="2542061"/>
            <a:ext cx="5144800" cy="105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266" name="Google Shape;6266;p51"/>
          <p:cNvSpPr txBox="1">
            <a:spLocks noGrp="1"/>
          </p:cNvSpPr>
          <p:nvPr>
            <p:ph type="subTitle" idx="4"/>
          </p:nvPr>
        </p:nvSpPr>
        <p:spPr>
          <a:xfrm>
            <a:off x="6095933" y="5068800"/>
            <a:ext cx="5144800" cy="105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267" name="Google Shape;6267;p51"/>
          <p:cNvSpPr txBox="1">
            <a:spLocks noGrp="1"/>
          </p:cNvSpPr>
          <p:nvPr>
            <p:ph type="title"/>
          </p:nvPr>
        </p:nvSpPr>
        <p:spPr>
          <a:xfrm>
            <a:off x="848300" y="481667"/>
            <a:ext cx="10392400" cy="8012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3689915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4">
  <p:cSld name="Title and two columns 4">
    <p:spTree>
      <p:nvGrpSpPr>
        <p:cNvPr id="1" name="Shape 6268"/>
        <p:cNvGrpSpPr/>
        <p:nvPr/>
      </p:nvGrpSpPr>
      <p:grpSpPr>
        <a:xfrm>
          <a:off x="0" y="0"/>
          <a:ext cx="0" cy="0"/>
          <a:chOff x="0" y="0"/>
          <a:chExt cx="0" cy="0"/>
        </a:xfrm>
      </p:grpSpPr>
      <p:grpSp>
        <p:nvGrpSpPr>
          <p:cNvPr id="6269" name="Google Shape;6269;p52"/>
          <p:cNvGrpSpPr/>
          <p:nvPr/>
        </p:nvGrpSpPr>
        <p:grpSpPr>
          <a:xfrm rot="-2266143" flipH="1">
            <a:off x="10316118" y="2541735"/>
            <a:ext cx="2672309" cy="3571855"/>
            <a:chOff x="3520850" y="3816075"/>
            <a:chExt cx="987175" cy="1319475"/>
          </a:xfrm>
        </p:grpSpPr>
        <p:sp>
          <p:nvSpPr>
            <p:cNvPr id="6270" name="Google Shape;6270;p52"/>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52"/>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52"/>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52"/>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52"/>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52"/>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52"/>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52"/>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52"/>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52"/>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52"/>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52"/>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52"/>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52"/>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52"/>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52"/>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52"/>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52"/>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52"/>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52"/>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52"/>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52"/>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52"/>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52"/>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52"/>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52"/>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96" name="Google Shape;6296;p52"/>
          <p:cNvGrpSpPr/>
          <p:nvPr/>
        </p:nvGrpSpPr>
        <p:grpSpPr>
          <a:xfrm rot="-2090518">
            <a:off x="-794180" y="-714854"/>
            <a:ext cx="3595163" cy="4763503"/>
            <a:chOff x="1571200" y="2227500"/>
            <a:chExt cx="1814675" cy="2404400"/>
          </a:xfrm>
        </p:grpSpPr>
        <p:sp>
          <p:nvSpPr>
            <p:cNvPr id="6297" name="Google Shape;6297;p52"/>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52"/>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52"/>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52"/>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52"/>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52"/>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52"/>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52"/>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52"/>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52"/>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52"/>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52"/>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52"/>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52"/>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52"/>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52"/>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52"/>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52"/>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52"/>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52"/>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52"/>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52"/>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52"/>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52"/>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52"/>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52"/>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52"/>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52"/>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52"/>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52"/>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52"/>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52"/>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52"/>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52"/>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52"/>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52"/>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52"/>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52"/>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52"/>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52"/>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52"/>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52"/>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52"/>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52"/>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52"/>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52"/>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52"/>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52"/>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52"/>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52"/>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52"/>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52"/>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52"/>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52"/>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52"/>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52"/>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52"/>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52"/>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52"/>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52"/>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52"/>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52"/>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52"/>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52"/>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52"/>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52"/>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52"/>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52"/>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52"/>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52"/>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52"/>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52"/>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52"/>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52"/>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52"/>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52"/>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52"/>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52"/>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52"/>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52"/>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52"/>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52"/>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52"/>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52"/>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52"/>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52"/>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52"/>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52"/>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52"/>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52"/>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52"/>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52"/>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52"/>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52"/>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52"/>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52"/>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52"/>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52"/>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52"/>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52"/>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52"/>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52"/>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52"/>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52"/>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52"/>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52"/>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52"/>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52"/>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52"/>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52"/>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52"/>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52"/>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52"/>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52"/>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52"/>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52"/>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52"/>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52"/>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52"/>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52"/>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52"/>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52"/>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52"/>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52"/>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52"/>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52"/>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52"/>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52"/>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52"/>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52"/>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52"/>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52"/>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52"/>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52"/>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52"/>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52"/>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52"/>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52"/>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52"/>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52"/>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52"/>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52"/>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52"/>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52"/>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52"/>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52"/>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52"/>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52"/>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52"/>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52"/>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52"/>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52"/>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52"/>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52"/>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52"/>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52"/>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52"/>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52"/>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52"/>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52"/>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52"/>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52"/>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52"/>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52"/>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52"/>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52"/>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52"/>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52"/>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52"/>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52"/>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52"/>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52"/>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52"/>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52"/>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52"/>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52"/>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52"/>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52"/>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52"/>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52"/>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52"/>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52"/>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52"/>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52"/>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52"/>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52"/>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52"/>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52"/>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52"/>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52"/>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52"/>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52"/>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52"/>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52"/>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52"/>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52"/>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52"/>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52"/>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52"/>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52"/>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52"/>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52"/>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52"/>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52"/>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52"/>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52"/>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52"/>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52"/>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52"/>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52"/>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52"/>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52"/>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52"/>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52"/>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52"/>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52"/>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52"/>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14" name="Google Shape;6514;p52"/>
          <p:cNvSpPr txBox="1">
            <a:spLocks noGrp="1"/>
          </p:cNvSpPr>
          <p:nvPr>
            <p:ph type="subTitle" idx="1"/>
          </p:nvPr>
        </p:nvSpPr>
        <p:spPr>
          <a:xfrm>
            <a:off x="2068284" y="5385049"/>
            <a:ext cx="3760800" cy="7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solidFill>
                  <a:srgbClr val="000000"/>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6515" name="Google Shape;6515;p52"/>
          <p:cNvSpPr txBox="1">
            <a:spLocks noGrp="1"/>
          </p:cNvSpPr>
          <p:nvPr>
            <p:ph type="subTitle" idx="2"/>
          </p:nvPr>
        </p:nvSpPr>
        <p:spPr>
          <a:xfrm>
            <a:off x="6362547" y="5385049"/>
            <a:ext cx="3760800" cy="7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solidFill>
                  <a:srgbClr val="000000"/>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r>
              <a:rPr lang="en-US"/>
              <a:t>Click to edit Master subtitle style</a:t>
            </a:r>
            <a:endParaRPr/>
          </a:p>
        </p:txBody>
      </p:sp>
      <p:sp>
        <p:nvSpPr>
          <p:cNvPr id="6516" name="Google Shape;6516;p52"/>
          <p:cNvSpPr txBox="1">
            <a:spLocks noGrp="1"/>
          </p:cNvSpPr>
          <p:nvPr>
            <p:ph type="title"/>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
        <p:nvSpPr>
          <p:cNvPr id="6517" name="Google Shape;6517;p52"/>
          <p:cNvSpPr txBox="1">
            <a:spLocks noGrp="1"/>
          </p:cNvSpPr>
          <p:nvPr>
            <p:ph type="title" idx="3" hasCustomPrompt="1"/>
          </p:nvPr>
        </p:nvSpPr>
        <p:spPr>
          <a:xfrm>
            <a:off x="2068301" y="4756025"/>
            <a:ext cx="3760800" cy="65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2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6518" name="Google Shape;6518;p52"/>
          <p:cNvSpPr txBox="1">
            <a:spLocks noGrp="1"/>
          </p:cNvSpPr>
          <p:nvPr>
            <p:ph type="title" idx="4" hasCustomPrompt="1"/>
          </p:nvPr>
        </p:nvSpPr>
        <p:spPr>
          <a:xfrm>
            <a:off x="6362925" y="4756025"/>
            <a:ext cx="3760800" cy="65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200"/>
            </a:lvl1pPr>
            <a:lvl2pPr lvl="1" algn="r" rtl="0">
              <a:spcBef>
                <a:spcPts val="0"/>
              </a:spcBef>
              <a:spcAft>
                <a:spcPts val="0"/>
              </a:spcAft>
              <a:buSzPts val="3000"/>
              <a:buNone/>
              <a:defRPr sz="4000"/>
            </a:lvl2pPr>
            <a:lvl3pPr lvl="2" algn="r" rtl="0">
              <a:spcBef>
                <a:spcPts val="0"/>
              </a:spcBef>
              <a:spcAft>
                <a:spcPts val="0"/>
              </a:spcAft>
              <a:buSzPts val="3000"/>
              <a:buNone/>
              <a:defRPr sz="4000"/>
            </a:lvl3pPr>
            <a:lvl4pPr lvl="3" algn="r" rtl="0">
              <a:spcBef>
                <a:spcPts val="0"/>
              </a:spcBef>
              <a:spcAft>
                <a:spcPts val="0"/>
              </a:spcAft>
              <a:buSzPts val="3000"/>
              <a:buNone/>
              <a:defRPr sz="4000"/>
            </a:lvl4pPr>
            <a:lvl5pPr lvl="4" algn="r" rtl="0">
              <a:spcBef>
                <a:spcPts val="0"/>
              </a:spcBef>
              <a:spcAft>
                <a:spcPts val="0"/>
              </a:spcAft>
              <a:buSzPts val="3000"/>
              <a:buNone/>
              <a:defRPr sz="4000"/>
            </a:lvl5pPr>
            <a:lvl6pPr lvl="5" algn="r" rtl="0">
              <a:spcBef>
                <a:spcPts val="0"/>
              </a:spcBef>
              <a:spcAft>
                <a:spcPts val="0"/>
              </a:spcAft>
              <a:buSzPts val="3000"/>
              <a:buNone/>
              <a:defRPr sz="4000"/>
            </a:lvl6pPr>
            <a:lvl7pPr lvl="6" algn="r" rtl="0">
              <a:spcBef>
                <a:spcPts val="0"/>
              </a:spcBef>
              <a:spcAft>
                <a:spcPts val="0"/>
              </a:spcAft>
              <a:buSzPts val="3000"/>
              <a:buNone/>
              <a:defRPr sz="4000"/>
            </a:lvl7pPr>
            <a:lvl8pPr lvl="7" algn="r" rtl="0">
              <a:spcBef>
                <a:spcPts val="0"/>
              </a:spcBef>
              <a:spcAft>
                <a:spcPts val="0"/>
              </a:spcAft>
              <a:buSzPts val="3000"/>
              <a:buNone/>
              <a:defRPr sz="4000"/>
            </a:lvl8pPr>
            <a:lvl9pPr lvl="8" algn="r" rtl="0">
              <a:spcBef>
                <a:spcPts val="0"/>
              </a:spcBef>
              <a:spcAft>
                <a:spcPts val="0"/>
              </a:spcAft>
              <a:buSzPts val="3000"/>
              <a:buNone/>
              <a:defRPr sz="4000"/>
            </a:lvl9pPr>
          </a:lstStyle>
          <a:p>
            <a:r>
              <a:t>xx%</a:t>
            </a:r>
          </a:p>
        </p:txBody>
      </p:sp>
    </p:spTree>
    <p:extLst>
      <p:ext uri="{BB962C8B-B14F-4D97-AF65-F5344CB8AC3E}">
        <p14:creationId xmlns:p14="http://schemas.microsoft.com/office/powerpoint/2010/main" val="312528021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wo columns 5">
  <p:cSld name="Title and two columns 5">
    <p:spTree>
      <p:nvGrpSpPr>
        <p:cNvPr id="1" name="Shape 6519"/>
        <p:cNvGrpSpPr/>
        <p:nvPr/>
      </p:nvGrpSpPr>
      <p:grpSpPr>
        <a:xfrm>
          <a:off x="0" y="0"/>
          <a:ext cx="0" cy="0"/>
          <a:chOff x="0" y="0"/>
          <a:chExt cx="0" cy="0"/>
        </a:xfrm>
      </p:grpSpPr>
      <p:pic>
        <p:nvPicPr>
          <p:cNvPr id="6520" name="Google Shape;6520;p53"/>
          <p:cNvPicPr preferRelativeResize="0"/>
          <p:nvPr/>
        </p:nvPicPr>
        <p:blipFill>
          <a:blip r:embed="rId2">
            <a:alphaModFix/>
          </a:blip>
          <a:stretch>
            <a:fillRect/>
          </a:stretch>
        </p:blipFill>
        <p:spPr>
          <a:xfrm>
            <a:off x="-286600" y="4819912"/>
            <a:ext cx="1632800" cy="2771224"/>
          </a:xfrm>
          <a:prstGeom prst="rect">
            <a:avLst/>
          </a:prstGeom>
          <a:noFill/>
          <a:ln>
            <a:noFill/>
          </a:ln>
        </p:spPr>
      </p:pic>
      <p:pic>
        <p:nvPicPr>
          <p:cNvPr id="6521" name="Google Shape;6521;p53"/>
          <p:cNvPicPr preferRelativeResize="0"/>
          <p:nvPr/>
        </p:nvPicPr>
        <p:blipFill>
          <a:blip r:embed="rId3">
            <a:alphaModFix/>
          </a:blip>
          <a:stretch>
            <a:fillRect/>
          </a:stretch>
        </p:blipFill>
        <p:spPr>
          <a:xfrm>
            <a:off x="10564524" y="4462189"/>
            <a:ext cx="1632809" cy="2771279"/>
          </a:xfrm>
          <a:prstGeom prst="rect">
            <a:avLst/>
          </a:prstGeom>
          <a:noFill/>
          <a:ln>
            <a:noFill/>
          </a:ln>
        </p:spPr>
      </p:pic>
      <p:grpSp>
        <p:nvGrpSpPr>
          <p:cNvPr id="6522" name="Google Shape;6522;p53"/>
          <p:cNvGrpSpPr/>
          <p:nvPr/>
        </p:nvGrpSpPr>
        <p:grpSpPr>
          <a:xfrm>
            <a:off x="272969" y="-221514"/>
            <a:ext cx="1256011" cy="2323539"/>
            <a:chOff x="641150" y="2458325"/>
            <a:chExt cx="445900" cy="824925"/>
          </a:xfrm>
        </p:grpSpPr>
        <p:sp>
          <p:nvSpPr>
            <p:cNvPr id="6523" name="Google Shape;6523;p53"/>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53"/>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53"/>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53"/>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53"/>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53"/>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53"/>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30" name="Google Shape;6530;p53"/>
          <p:cNvSpPr/>
          <p:nvPr/>
        </p:nvSpPr>
        <p:spPr>
          <a:xfrm flipH="1">
            <a:off x="10662869" y="-221514"/>
            <a:ext cx="1256011" cy="2323539"/>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31" name="Google Shape;6531;p53"/>
          <p:cNvSpPr txBox="1">
            <a:spLocks noGrp="1"/>
          </p:cNvSpPr>
          <p:nvPr>
            <p:ph type="subTitle" idx="1"/>
          </p:nvPr>
        </p:nvSpPr>
        <p:spPr>
          <a:xfrm>
            <a:off x="1326933" y="2423700"/>
            <a:ext cx="4668800" cy="360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867">
                <a:solidFill>
                  <a:srgbClr val="383838"/>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532" name="Google Shape;6532;p53"/>
          <p:cNvSpPr txBox="1">
            <a:spLocks noGrp="1"/>
          </p:cNvSpPr>
          <p:nvPr>
            <p:ph type="subTitle" idx="2"/>
          </p:nvPr>
        </p:nvSpPr>
        <p:spPr>
          <a:xfrm>
            <a:off x="6196277" y="2423700"/>
            <a:ext cx="4668800" cy="360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867">
                <a:solidFill>
                  <a:srgbClr val="383838"/>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533" name="Google Shape;6533;p53"/>
          <p:cNvSpPr txBox="1">
            <a:spLocks noGrp="1"/>
          </p:cNvSpPr>
          <p:nvPr>
            <p:ph type="title"/>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176791731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534"/>
        <p:cNvGrpSpPr/>
        <p:nvPr/>
      </p:nvGrpSpPr>
      <p:grpSpPr>
        <a:xfrm>
          <a:off x="0" y="0"/>
          <a:ext cx="0" cy="0"/>
          <a:chOff x="0" y="0"/>
          <a:chExt cx="0" cy="0"/>
        </a:xfrm>
      </p:grpSpPr>
      <p:sp>
        <p:nvSpPr>
          <p:cNvPr id="6535" name="Google Shape;6535;p54"/>
          <p:cNvSpPr txBox="1">
            <a:spLocks noGrp="1"/>
          </p:cNvSpPr>
          <p:nvPr>
            <p:ph type="title"/>
          </p:nvPr>
        </p:nvSpPr>
        <p:spPr>
          <a:xfrm>
            <a:off x="1198845" y="2814525"/>
            <a:ext cx="26956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536" name="Google Shape;6536;p54"/>
          <p:cNvSpPr txBox="1">
            <a:spLocks noGrp="1"/>
          </p:cNvSpPr>
          <p:nvPr>
            <p:ph type="subTitle" idx="1"/>
          </p:nvPr>
        </p:nvSpPr>
        <p:spPr>
          <a:xfrm>
            <a:off x="1198845" y="3510869"/>
            <a:ext cx="2695600" cy="142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537" name="Google Shape;6537;p54"/>
          <p:cNvSpPr txBox="1">
            <a:spLocks noGrp="1"/>
          </p:cNvSpPr>
          <p:nvPr>
            <p:ph type="title" idx="2"/>
          </p:nvPr>
        </p:nvSpPr>
        <p:spPr>
          <a:xfrm>
            <a:off x="4693500" y="2814525"/>
            <a:ext cx="2736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538" name="Google Shape;6538;p54"/>
          <p:cNvSpPr txBox="1">
            <a:spLocks noGrp="1"/>
          </p:cNvSpPr>
          <p:nvPr>
            <p:ph type="subTitle" idx="3"/>
          </p:nvPr>
        </p:nvSpPr>
        <p:spPr>
          <a:xfrm>
            <a:off x="4693500" y="3510869"/>
            <a:ext cx="2736400" cy="142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539" name="Google Shape;6539;p54"/>
          <p:cNvSpPr txBox="1">
            <a:spLocks noGrp="1"/>
          </p:cNvSpPr>
          <p:nvPr>
            <p:ph type="title" idx="4"/>
          </p:nvPr>
        </p:nvSpPr>
        <p:spPr>
          <a:xfrm>
            <a:off x="8228500" y="2814525"/>
            <a:ext cx="26956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540" name="Google Shape;6540;p54"/>
          <p:cNvSpPr txBox="1">
            <a:spLocks noGrp="1"/>
          </p:cNvSpPr>
          <p:nvPr>
            <p:ph type="subTitle" idx="5"/>
          </p:nvPr>
        </p:nvSpPr>
        <p:spPr>
          <a:xfrm>
            <a:off x="8228500" y="3510869"/>
            <a:ext cx="2695600" cy="142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541" name="Google Shape;6541;p54"/>
          <p:cNvSpPr txBox="1">
            <a:spLocks noGrp="1"/>
          </p:cNvSpPr>
          <p:nvPr>
            <p:ph type="title" idx="6"/>
          </p:nvPr>
        </p:nvSpPr>
        <p:spPr>
          <a:xfrm>
            <a:off x="848301" y="481667"/>
            <a:ext cx="3953600" cy="1574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pic>
        <p:nvPicPr>
          <p:cNvPr id="6542" name="Google Shape;6542;p54"/>
          <p:cNvPicPr preferRelativeResize="0"/>
          <p:nvPr/>
        </p:nvPicPr>
        <p:blipFill>
          <a:blip r:embed="rId2">
            <a:alphaModFix/>
          </a:blip>
          <a:stretch>
            <a:fillRect/>
          </a:stretch>
        </p:blipFill>
        <p:spPr>
          <a:xfrm rot="6300002">
            <a:off x="6564265" y="-1426400"/>
            <a:ext cx="2662603" cy="4036839"/>
          </a:xfrm>
          <a:prstGeom prst="rect">
            <a:avLst/>
          </a:prstGeom>
          <a:noFill/>
          <a:ln>
            <a:noFill/>
          </a:ln>
        </p:spPr>
      </p:pic>
      <p:grpSp>
        <p:nvGrpSpPr>
          <p:cNvPr id="6543" name="Google Shape;6543;p54"/>
          <p:cNvGrpSpPr/>
          <p:nvPr/>
        </p:nvGrpSpPr>
        <p:grpSpPr>
          <a:xfrm>
            <a:off x="8523644" y="-730859"/>
            <a:ext cx="4674512" cy="4784692"/>
            <a:chOff x="6392733" y="-548145"/>
            <a:chExt cx="3505884" cy="3588519"/>
          </a:xfrm>
        </p:grpSpPr>
        <p:pic>
          <p:nvPicPr>
            <p:cNvPr id="6544" name="Google Shape;6544;p54"/>
            <p:cNvPicPr preferRelativeResize="0"/>
            <p:nvPr/>
          </p:nvPicPr>
          <p:blipFill>
            <a:blip r:embed="rId2">
              <a:alphaModFix/>
            </a:blip>
            <a:stretch>
              <a:fillRect/>
            </a:stretch>
          </p:blipFill>
          <p:spPr>
            <a:xfrm rot="-2505001">
              <a:off x="7147199" y="-267700"/>
              <a:ext cx="1996952" cy="3027629"/>
            </a:xfrm>
            <a:prstGeom prst="rect">
              <a:avLst/>
            </a:prstGeom>
            <a:noFill/>
            <a:ln>
              <a:noFill/>
            </a:ln>
          </p:spPr>
        </p:pic>
        <p:pic>
          <p:nvPicPr>
            <p:cNvPr id="6545" name="Google Shape;6545;p54"/>
            <p:cNvPicPr preferRelativeResize="0"/>
            <p:nvPr/>
          </p:nvPicPr>
          <p:blipFill>
            <a:blip r:embed="rId3">
              <a:alphaModFix/>
            </a:blip>
            <a:stretch>
              <a:fillRect/>
            </a:stretch>
          </p:blipFill>
          <p:spPr>
            <a:xfrm rot="5400000">
              <a:off x="8442480" y="1362709"/>
              <a:ext cx="346013" cy="875625"/>
            </a:xfrm>
            <a:prstGeom prst="rect">
              <a:avLst/>
            </a:prstGeom>
            <a:noFill/>
            <a:ln>
              <a:noFill/>
            </a:ln>
          </p:spPr>
        </p:pic>
      </p:grpSp>
      <p:pic>
        <p:nvPicPr>
          <p:cNvPr id="6546" name="Google Shape;6546;p54"/>
          <p:cNvPicPr preferRelativeResize="0"/>
          <p:nvPr/>
        </p:nvPicPr>
        <p:blipFill>
          <a:blip r:embed="rId4">
            <a:alphaModFix/>
          </a:blip>
          <a:stretch>
            <a:fillRect/>
          </a:stretch>
        </p:blipFill>
        <p:spPr>
          <a:xfrm>
            <a:off x="331098" y="5207000"/>
            <a:ext cx="2662604" cy="4036840"/>
          </a:xfrm>
          <a:prstGeom prst="rect">
            <a:avLst/>
          </a:prstGeom>
          <a:noFill/>
          <a:ln>
            <a:noFill/>
          </a:ln>
        </p:spPr>
      </p:pic>
      <p:grpSp>
        <p:nvGrpSpPr>
          <p:cNvPr id="6547" name="Google Shape;6547;p54"/>
          <p:cNvGrpSpPr/>
          <p:nvPr/>
        </p:nvGrpSpPr>
        <p:grpSpPr>
          <a:xfrm rot="-5400000">
            <a:off x="9620274" y="3949517"/>
            <a:ext cx="1402223" cy="4610880"/>
            <a:chOff x="6772950" y="1141500"/>
            <a:chExt cx="372575" cy="1225125"/>
          </a:xfrm>
        </p:grpSpPr>
        <p:sp>
          <p:nvSpPr>
            <p:cNvPr id="6548" name="Google Shape;6548;p54"/>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54"/>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54"/>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54"/>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54"/>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54"/>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54"/>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54"/>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54"/>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54"/>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54"/>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54"/>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54"/>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54"/>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54"/>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54"/>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54"/>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54"/>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54"/>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54"/>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54"/>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54"/>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54"/>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54"/>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54"/>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54"/>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54"/>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54"/>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54"/>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54"/>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54"/>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3570599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6579"/>
        <p:cNvGrpSpPr/>
        <p:nvPr/>
      </p:nvGrpSpPr>
      <p:grpSpPr>
        <a:xfrm>
          <a:off x="0" y="0"/>
          <a:ext cx="0" cy="0"/>
          <a:chOff x="0" y="0"/>
          <a:chExt cx="0" cy="0"/>
        </a:xfrm>
      </p:grpSpPr>
      <p:sp>
        <p:nvSpPr>
          <p:cNvPr id="6580" name="Google Shape;6580;p55"/>
          <p:cNvSpPr/>
          <p:nvPr/>
        </p:nvSpPr>
        <p:spPr>
          <a:xfrm rot="4841481">
            <a:off x="320877" y="-611441"/>
            <a:ext cx="2100768" cy="2320752"/>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81" name="Google Shape;6581;p55"/>
          <p:cNvGrpSpPr/>
          <p:nvPr/>
        </p:nvGrpSpPr>
        <p:grpSpPr>
          <a:xfrm rot="-2133159" flipH="1">
            <a:off x="9872445" y="675936"/>
            <a:ext cx="3277392" cy="4380619"/>
            <a:chOff x="3520850" y="3816075"/>
            <a:chExt cx="987175" cy="1319475"/>
          </a:xfrm>
        </p:grpSpPr>
        <p:sp>
          <p:nvSpPr>
            <p:cNvPr id="6582" name="Google Shape;6582;p55"/>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55"/>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55"/>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55"/>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55"/>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55"/>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55"/>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55"/>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55"/>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55"/>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55"/>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55"/>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55"/>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55"/>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55"/>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55"/>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55"/>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55"/>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55"/>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55"/>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55"/>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55"/>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55"/>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55"/>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55"/>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55"/>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08" name="Google Shape;6608;p55"/>
          <p:cNvSpPr txBox="1">
            <a:spLocks noGrp="1"/>
          </p:cNvSpPr>
          <p:nvPr>
            <p:ph type="title"/>
          </p:nvPr>
        </p:nvSpPr>
        <p:spPr>
          <a:xfrm>
            <a:off x="2409837" y="1664545"/>
            <a:ext cx="5098000" cy="703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609" name="Google Shape;6609;p55"/>
          <p:cNvSpPr txBox="1">
            <a:spLocks noGrp="1"/>
          </p:cNvSpPr>
          <p:nvPr>
            <p:ph type="subTitle" idx="1"/>
          </p:nvPr>
        </p:nvSpPr>
        <p:spPr>
          <a:xfrm>
            <a:off x="2409837" y="2335169"/>
            <a:ext cx="5098000" cy="73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610" name="Google Shape;6610;p55"/>
          <p:cNvSpPr txBox="1">
            <a:spLocks noGrp="1"/>
          </p:cNvSpPr>
          <p:nvPr>
            <p:ph type="title" idx="2"/>
          </p:nvPr>
        </p:nvSpPr>
        <p:spPr>
          <a:xfrm>
            <a:off x="2409837" y="3194643"/>
            <a:ext cx="5098000" cy="703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611" name="Google Shape;6611;p55"/>
          <p:cNvSpPr txBox="1">
            <a:spLocks noGrp="1"/>
          </p:cNvSpPr>
          <p:nvPr>
            <p:ph type="subTitle" idx="3"/>
          </p:nvPr>
        </p:nvSpPr>
        <p:spPr>
          <a:xfrm>
            <a:off x="2409837" y="3891113"/>
            <a:ext cx="5098000" cy="73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612" name="Google Shape;6612;p55"/>
          <p:cNvSpPr txBox="1">
            <a:spLocks noGrp="1"/>
          </p:cNvSpPr>
          <p:nvPr>
            <p:ph type="title" idx="4"/>
          </p:nvPr>
        </p:nvSpPr>
        <p:spPr>
          <a:xfrm>
            <a:off x="2409832" y="4776431"/>
            <a:ext cx="5098000" cy="703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613" name="Google Shape;6613;p55"/>
          <p:cNvSpPr txBox="1">
            <a:spLocks noGrp="1"/>
          </p:cNvSpPr>
          <p:nvPr>
            <p:ph type="subTitle" idx="5"/>
          </p:nvPr>
        </p:nvSpPr>
        <p:spPr>
          <a:xfrm>
            <a:off x="2409832" y="5447056"/>
            <a:ext cx="5098000" cy="73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614" name="Google Shape;6614;p55"/>
          <p:cNvSpPr txBox="1">
            <a:spLocks noGrp="1"/>
          </p:cNvSpPr>
          <p:nvPr>
            <p:ph type="title" idx="6"/>
          </p:nvPr>
        </p:nvSpPr>
        <p:spPr>
          <a:xfrm>
            <a:off x="848300" y="481667"/>
            <a:ext cx="10392400" cy="82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36417905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615"/>
        <p:cNvGrpSpPr/>
        <p:nvPr/>
      </p:nvGrpSpPr>
      <p:grpSpPr>
        <a:xfrm>
          <a:off x="0" y="0"/>
          <a:ext cx="0" cy="0"/>
          <a:chOff x="0" y="0"/>
          <a:chExt cx="0" cy="0"/>
        </a:xfrm>
      </p:grpSpPr>
      <p:sp>
        <p:nvSpPr>
          <p:cNvPr id="6616" name="Google Shape;6616;p56"/>
          <p:cNvSpPr txBox="1">
            <a:spLocks noGrp="1"/>
          </p:cNvSpPr>
          <p:nvPr>
            <p:ph type="title"/>
          </p:nvPr>
        </p:nvSpPr>
        <p:spPr>
          <a:xfrm>
            <a:off x="2432284" y="2136600"/>
            <a:ext cx="3100800" cy="53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617" name="Google Shape;6617;p56"/>
          <p:cNvSpPr txBox="1">
            <a:spLocks noGrp="1"/>
          </p:cNvSpPr>
          <p:nvPr>
            <p:ph type="subTitle" idx="1"/>
          </p:nvPr>
        </p:nvSpPr>
        <p:spPr>
          <a:xfrm>
            <a:off x="2432267" y="2638572"/>
            <a:ext cx="3100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618" name="Google Shape;6618;p56"/>
          <p:cNvSpPr txBox="1">
            <a:spLocks noGrp="1"/>
          </p:cNvSpPr>
          <p:nvPr>
            <p:ph type="title" idx="2"/>
          </p:nvPr>
        </p:nvSpPr>
        <p:spPr>
          <a:xfrm>
            <a:off x="6658924" y="2136600"/>
            <a:ext cx="3100800" cy="53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619" name="Google Shape;6619;p56"/>
          <p:cNvSpPr txBox="1">
            <a:spLocks noGrp="1"/>
          </p:cNvSpPr>
          <p:nvPr>
            <p:ph type="subTitle" idx="3"/>
          </p:nvPr>
        </p:nvSpPr>
        <p:spPr>
          <a:xfrm>
            <a:off x="6658919" y="2638572"/>
            <a:ext cx="3100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620" name="Google Shape;6620;p56"/>
          <p:cNvSpPr txBox="1">
            <a:spLocks noGrp="1"/>
          </p:cNvSpPr>
          <p:nvPr>
            <p:ph type="title" idx="4"/>
          </p:nvPr>
        </p:nvSpPr>
        <p:spPr>
          <a:xfrm>
            <a:off x="2432284" y="4047767"/>
            <a:ext cx="3100800" cy="53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621" name="Google Shape;6621;p56"/>
          <p:cNvSpPr txBox="1">
            <a:spLocks noGrp="1"/>
          </p:cNvSpPr>
          <p:nvPr>
            <p:ph type="subTitle" idx="5"/>
          </p:nvPr>
        </p:nvSpPr>
        <p:spPr>
          <a:xfrm>
            <a:off x="2432267" y="4549772"/>
            <a:ext cx="3100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622" name="Google Shape;6622;p56"/>
          <p:cNvSpPr txBox="1">
            <a:spLocks noGrp="1"/>
          </p:cNvSpPr>
          <p:nvPr>
            <p:ph type="title" idx="6"/>
          </p:nvPr>
        </p:nvSpPr>
        <p:spPr>
          <a:xfrm>
            <a:off x="6658924" y="4047767"/>
            <a:ext cx="3100800" cy="53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623" name="Google Shape;6623;p56"/>
          <p:cNvSpPr txBox="1">
            <a:spLocks noGrp="1"/>
          </p:cNvSpPr>
          <p:nvPr>
            <p:ph type="subTitle" idx="7"/>
          </p:nvPr>
        </p:nvSpPr>
        <p:spPr>
          <a:xfrm>
            <a:off x="6658919" y="4549772"/>
            <a:ext cx="31008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grpSp>
        <p:nvGrpSpPr>
          <p:cNvPr id="6624" name="Google Shape;6624;p56"/>
          <p:cNvGrpSpPr/>
          <p:nvPr/>
        </p:nvGrpSpPr>
        <p:grpSpPr>
          <a:xfrm>
            <a:off x="-272870" y="-561582"/>
            <a:ext cx="3589969" cy="4400145"/>
            <a:chOff x="-204653" y="-390062"/>
            <a:chExt cx="2692477" cy="3300109"/>
          </a:xfrm>
        </p:grpSpPr>
        <p:pic>
          <p:nvPicPr>
            <p:cNvPr id="6625" name="Google Shape;6625;p56"/>
            <p:cNvPicPr preferRelativeResize="0"/>
            <p:nvPr/>
          </p:nvPicPr>
          <p:blipFill>
            <a:blip r:embed="rId2">
              <a:alphaModFix/>
            </a:blip>
            <a:stretch>
              <a:fillRect/>
            </a:stretch>
          </p:blipFill>
          <p:spPr>
            <a:xfrm rot="1121765">
              <a:off x="202277" y="-164115"/>
              <a:ext cx="1878616" cy="2848216"/>
            </a:xfrm>
            <a:prstGeom prst="rect">
              <a:avLst/>
            </a:prstGeom>
            <a:noFill/>
            <a:ln>
              <a:noFill/>
            </a:ln>
          </p:spPr>
        </p:pic>
        <p:pic>
          <p:nvPicPr>
            <p:cNvPr id="6626" name="Google Shape;6626;p56"/>
            <p:cNvPicPr preferRelativeResize="0"/>
            <p:nvPr/>
          </p:nvPicPr>
          <p:blipFill>
            <a:blip r:embed="rId3">
              <a:alphaModFix/>
            </a:blip>
            <a:stretch>
              <a:fillRect/>
            </a:stretch>
          </p:blipFill>
          <p:spPr>
            <a:xfrm rot="6521769">
              <a:off x="476740" y="1532095"/>
              <a:ext cx="346013" cy="875625"/>
            </a:xfrm>
            <a:prstGeom prst="rect">
              <a:avLst/>
            </a:prstGeom>
            <a:noFill/>
            <a:ln>
              <a:noFill/>
            </a:ln>
          </p:spPr>
        </p:pic>
      </p:grpSp>
      <p:grpSp>
        <p:nvGrpSpPr>
          <p:cNvPr id="6627" name="Google Shape;6627;p56"/>
          <p:cNvGrpSpPr/>
          <p:nvPr/>
        </p:nvGrpSpPr>
        <p:grpSpPr>
          <a:xfrm>
            <a:off x="8631178" y="-627000"/>
            <a:ext cx="4361975" cy="4831641"/>
            <a:chOff x="6473383" y="-470251"/>
            <a:chExt cx="3271481" cy="3623731"/>
          </a:xfrm>
        </p:grpSpPr>
        <p:pic>
          <p:nvPicPr>
            <p:cNvPr id="6628" name="Google Shape;6628;p56"/>
            <p:cNvPicPr preferRelativeResize="0"/>
            <p:nvPr/>
          </p:nvPicPr>
          <p:blipFill>
            <a:blip r:embed="rId4">
              <a:alphaModFix/>
            </a:blip>
            <a:stretch>
              <a:fillRect/>
            </a:stretch>
          </p:blipFill>
          <p:spPr>
            <a:xfrm rot="-1860912">
              <a:off x="7110648" y="-172199"/>
              <a:ext cx="1996953" cy="3027628"/>
            </a:xfrm>
            <a:prstGeom prst="rect">
              <a:avLst/>
            </a:prstGeom>
            <a:noFill/>
            <a:ln>
              <a:noFill/>
            </a:ln>
          </p:spPr>
        </p:pic>
        <p:pic>
          <p:nvPicPr>
            <p:cNvPr id="6629" name="Google Shape;6629;p56"/>
            <p:cNvPicPr preferRelativeResize="0"/>
            <p:nvPr/>
          </p:nvPicPr>
          <p:blipFill>
            <a:blip r:embed="rId5">
              <a:alphaModFix/>
            </a:blip>
            <a:stretch>
              <a:fillRect/>
            </a:stretch>
          </p:blipFill>
          <p:spPr>
            <a:xfrm rot="3539087">
              <a:off x="8312827" y="1670862"/>
              <a:ext cx="346013" cy="875626"/>
            </a:xfrm>
            <a:prstGeom prst="rect">
              <a:avLst/>
            </a:prstGeom>
            <a:noFill/>
            <a:ln>
              <a:noFill/>
            </a:ln>
          </p:spPr>
        </p:pic>
      </p:grpSp>
      <p:pic>
        <p:nvPicPr>
          <p:cNvPr id="6630" name="Google Shape;6630;p56"/>
          <p:cNvPicPr preferRelativeResize="0"/>
          <p:nvPr/>
        </p:nvPicPr>
        <p:blipFill>
          <a:blip r:embed="rId6">
            <a:alphaModFix/>
          </a:blip>
          <a:stretch>
            <a:fillRect/>
          </a:stretch>
        </p:blipFill>
        <p:spPr>
          <a:xfrm rot="4499998">
            <a:off x="4280000" y="4686269"/>
            <a:ext cx="2662603" cy="4036839"/>
          </a:xfrm>
          <a:prstGeom prst="rect">
            <a:avLst/>
          </a:prstGeom>
          <a:noFill/>
          <a:ln>
            <a:noFill/>
          </a:ln>
        </p:spPr>
      </p:pic>
      <p:grpSp>
        <p:nvGrpSpPr>
          <p:cNvPr id="6631" name="Google Shape;6631;p56"/>
          <p:cNvGrpSpPr/>
          <p:nvPr/>
        </p:nvGrpSpPr>
        <p:grpSpPr>
          <a:xfrm>
            <a:off x="-1557345" y="3958064"/>
            <a:ext cx="14358852" cy="3717953"/>
            <a:chOff x="-1168009" y="2968547"/>
            <a:chExt cx="10769139" cy="2788465"/>
          </a:xfrm>
        </p:grpSpPr>
        <p:grpSp>
          <p:nvGrpSpPr>
            <p:cNvPr id="6632" name="Google Shape;6632;p56"/>
            <p:cNvGrpSpPr/>
            <p:nvPr/>
          </p:nvGrpSpPr>
          <p:grpSpPr>
            <a:xfrm rot="10800000" flipH="1">
              <a:off x="7795873" y="3266991"/>
              <a:ext cx="1805257" cy="2490022"/>
              <a:chOff x="2763875" y="3698500"/>
              <a:chExt cx="1288825" cy="1777825"/>
            </a:xfrm>
          </p:grpSpPr>
          <p:sp>
            <p:nvSpPr>
              <p:cNvPr id="6633" name="Google Shape;6633;p56"/>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56"/>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56"/>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56"/>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56"/>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56"/>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56"/>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56"/>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56"/>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56"/>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56"/>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56"/>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56"/>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56"/>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56"/>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56"/>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56"/>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56"/>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56"/>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56"/>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56"/>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56"/>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56"/>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56"/>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56"/>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56"/>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56"/>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56"/>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56"/>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56"/>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56"/>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56"/>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56"/>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56"/>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56"/>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56"/>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56"/>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56"/>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56"/>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56"/>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56"/>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56"/>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56"/>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56"/>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56"/>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56"/>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56"/>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56"/>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56"/>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56"/>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56"/>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56"/>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56"/>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56"/>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56"/>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56"/>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56"/>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56"/>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56"/>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56"/>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56"/>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4" name="Google Shape;6694;p56"/>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5" name="Google Shape;6695;p56"/>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56"/>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56"/>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56"/>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56"/>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56"/>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56"/>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56"/>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56"/>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56"/>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56"/>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56"/>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56"/>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56"/>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56"/>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56"/>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56"/>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56"/>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56"/>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56"/>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56"/>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56"/>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56"/>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56"/>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56"/>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56"/>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56"/>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56"/>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56"/>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56"/>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56"/>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56"/>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56"/>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56"/>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56"/>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56"/>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56"/>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56"/>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56"/>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56"/>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56"/>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56"/>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56"/>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56"/>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56"/>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56"/>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56"/>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56"/>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56"/>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56"/>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56"/>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56"/>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7" name="Google Shape;6747;p56"/>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48" name="Google Shape;6748;p56"/>
            <p:cNvGrpSpPr/>
            <p:nvPr/>
          </p:nvGrpSpPr>
          <p:grpSpPr>
            <a:xfrm>
              <a:off x="-1168009" y="2968547"/>
              <a:ext cx="2287941" cy="1828261"/>
              <a:chOff x="1340325" y="4148525"/>
              <a:chExt cx="1340250" cy="1070975"/>
            </a:xfrm>
          </p:grpSpPr>
          <p:sp>
            <p:nvSpPr>
              <p:cNvPr id="6749" name="Google Shape;6749;p56"/>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0" name="Google Shape;6750;p56"/>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1" name="Google Shape;6751;p56"/>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56"/>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56"/>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56"/>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56"/>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56"/>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56"/>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56"/>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56"/>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56"/>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56"/>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56"/>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56"/>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56"/>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56"/>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56"/>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56"/>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56"/>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56"/>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56"/>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1" name="Google Shape;6771;p56"/>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2" name="Google Shape;6772;p56"/>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56"/>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56"/>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56"/>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56"/>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56"/>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56"/>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56"/>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56"/>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56"/>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56"/>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56"/>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56"/>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56"/>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56"/>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56"/>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56"/>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56"/>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56"/>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56"/>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56"/>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56"/>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56"/>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56"/>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56"/>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56"/>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56"/>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56"/>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56"/>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56"/>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56"/>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56"/>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56"/>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56"/>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56"/>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56"/>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56"/>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56"/>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56"/>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56"/>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56"/>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56"/>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56"/>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56"/>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56"/>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56"/>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56"/>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56"/>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56"/>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56"/>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56"/>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56"/>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56"/>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56"/>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56"/>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56"/>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56"/>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56"/>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56"/>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56"/>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56"/>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56"/>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56"/>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56"/>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56"/>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56"/>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56"/>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56"/>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56"/>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56"/>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56"/>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56"/>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56"/>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56"/>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56"/>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56"/>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56"/>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56"/>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50" name="Google Shape;6850;p56"/>
          <p:cNvSpPr txBox="1">
            <a:spLocks noGrp="1"/>
          </p:cNvSpPr>
          <p:nvPr>
            <p:ph type="title" idx="8"/>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59226348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6851"/>
        <p:cNvGrpSpPr/>
        <p:nvPr/>
      </p:nvGrpSpPr>
      <p:grpSpPr>
        <a:xfrm>
          <a:off x="0" y="0"/>
          <a:ext cx="0" cy="0"/>
          <a:chOff x="0" y="0"/>
          <a:chExt cx="0" cy="0"/>
        </a:xfrm>
      </p:grpSpPr>
      <p:sp>
        <p:nvSpPr>
          <p:cNvPr id="6852" name="Google Shape;6852;p57"/>
          <p:cNvSpPr/>
          <p:nvPr/>
        </p:nvSpPr>
        <p:spPr>
          <a:xfrm>
            <a:off x="9766534" y="2634900"/>
            <a:ext cx="2619849" cy="1571893"/>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853" name="Google Shape;6853;p57"/>
          <p:cNvGrpSpPr/>
          <p:nvPr/>
        </p:nvGrpSpPr>
        <p:grpSpPr>
          <a:xfrm>
            <a:off x="10372125" y="-332296"/>
            <a:ext cx="1508272" cy="2790447"/>
            <a:chOff x="641150" y="2458325"/>
            <a:chExt cx="445900" cy="824925"/>
          </a:xfrm>
        </p:grpSpPr>
        <p:sp>
          <p:nvSpPr>
            <p:cNvPr id="6854" name="Google Shape;6854;p57"/>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57"/>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57"/>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57"/>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57"/>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57"/>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57"/>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1" name="Google Shape;6861;p57"/>
          <p:cNvSpPr/>
          <p:nvPr/>
        </p:nvSpPr>
        <p:spPr>
          <a:xfrm flipH="1">
            <a:off x="10772249" y="4563865"/>
            <a:ext cx="1256020" cy="2478547"/>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6862" name="Google Shape;6862;p57"/>
          <p:cNvPicPr preferRelativeResize="0"/>
          <p:nvPr/>
        </p:nvPicPr>
        <p:blipFill>
          <a:blip r:embed="rId2">
            <a:alphaModFix/>
          </a:blip>
          <a:stretch>
            <a:fillRect/>
          </a:stretch>
        </p:blipFill>
        <p:spPr>
          <a:xfrm>
            <a:off x="270334" y="5557129"/>
            <a:ext cx="1692297" cy="2556031"/>
          </a:xfrm>
          <a:prstGeom prst="rect">
            <a:avLst/>
          </a:prstGeom>
          <a:noFill/>
          <a:ln>
            <a:noFill/>
          </a:ln>
        </p:spPr>
      </p:pic>
      <p:pic>
        <p:nvPicPr>
          <p:cNvPr id="6863" name="Google Shape;6863;p57"/>
          <p:cNvPicPr preferRelativeResize="0"/>
          <p:nvPr/>
        </p:nvPicPr>
        <p:blipFill>
          <a:blip r:embed="rId3">
            <a:alphaModFix/>
          </a:blip>
          <a:stretch>
            <a:fillRect/>
          </a:stretch>
        </p:blipFill>
        <p:spPr>
          <a:xfrm>
            <a:off x="3372776" y="5557142"/>
            <a:ext cx="1599995" cy="2715565"/>
          </a:xfrm>
          <a:prstGeom prst="rect">
            <a:avLst/>
          </a:prstGeom>
          <a:noFill/>
          <a:ln>
            <a:noFill/>
          </a:ln>
        </p:spPr>
      </p:pic>
      <p:pic>
        <p:nvPicPr>
          <p:cNvPr id="6864" name="Google Shape;6864;p57"/>
          <p:cNvPicPr preferRelativeResize="0"/>
          <p:nvPr/>
        </p:nvPicPr>
        <p:blipFill>
          <a:blip r:embed="rId4">
            <a:alphaModFix/>
          </a:blip>
          <a:stretch>
            <a:fillRect/>
          </a:stretch>
        </p:blipFill>
        <p:spPr>
          <a:xfrm>
            <a:off x="1832796" y="5557101"/>
            <a:ext cx="1599995" cy="2715601"/>
          </a:xfrm>
          <a:prstGeom prst="rect">
            <a:avLst/>
          </a:prstGeom>
          <a:noFill/>
          <a:ln>
            <a:noFill/>
          </a:ln>
        </p:spPr>
      </p:pic>
      <p:pic>
        <p:nvPicPr>
          <p:cNvPr id="6865" name="Google Shape;6865;p57"/>
          <p:cNvPicPr preferRelativeResize="0"/>
          <p:nvPr/>
        </p:nvPicPr>
        <p:blipFill>
          <a:blip r:embed="rId5">
            <a:alphaModFix/>
          </a:blip>
          <a:stretch>
            <a:fillRect/>
          </a:stretch>
        </p:blipFill>
        <p:spPr>
          <a:xfrm>
            <a:off x="5059333" y="5557100"/>
            <a:ext cx="1644043" cy="2790435"/>
          </a:xfrm>
          <a:prstGeom prst="rect">
            <a:avLst/>
          </a:prstGeom>
          <a:noFill/>
          <a:ln>
            <a:noFill/>
          </a:ln>
        </p:spPr>
      </p:pic>
      <p:pic>
        <p:nvPicPr>
          <p:cNvPr id="6866" name="Google Shape;6866;p57"/>
          <p:cNvPicPr preferRelativeResize="0"/>
          <p:nvPr/>
        </p:nvPicPr>
        <p:blipFill>
          <a:blip r:embed="rId6">
            <a:alphaModFix/>
          </a:blip>
          <a:stretch>
            <a:fillRect/>
          </a:stretch>
        </p:blipFill>
        <p:spPr>
          <a:xfrm>
            <a:off x="6789936" y="5595887"/>
            <a:ext cx="1460304" cy="2478532"/>
          </a:xfrm>
          <a:prstGeom prst="rect">
            <a:avLst/>
          </a:prstGeom>
          <a:noFill/>
          <a:ln>
            <a:noFill/>
          </a:ln>
        </p:spPr>
      </p:pic>
      <p:sp>
        <p:nvSpPr>
          <p:cNvPr id="6867" name="Google Shape;6867;p57"/>
          <p:cNvSpPr txBox="1">
            <a:spLocks noGrp="1"/>
          </p:cNvSpPr>
          <p:nvPr>
            <p:ph type="title"/>
          </p:nvPr>
        </p:nvSpPr>
        <p:spPr>
          <a:xfrm>
            <a:off x="960015" y="2109603"/>
            <a:ext cx="2862800" cy="532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68" name="Google Shape;6868;p57"/>
          <p:cNvSpPr txBox="1">
            <a:spLocks noGrp="1"/>
          </p:cNvSpPr>
          <p:nvPr>
            <p:ph type="subTitle" idx="1"/>
          </p:nvPr>
        </p:nvSpPr>
        <p:spPr>
          <a:xfrm>
            <a:off x="959999" y="2612845"/>
            <a:ext cx="28628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69" name="Google Shape;6869;p57"/>
          <p:cNvSpPr txBox="1">
            <a:spLocks noGrp="1"/>
          </p:cNvSpPr>
          <p:nvPr>
            <p:ph type="title" idx="2"/>
          </p:nvPr>
        </p:nvSpPr>
        <p:spPr>
          <a:xfrm>
            <a:off x="4346539" y="2109603"/>
            <a:ext cx="2862800" cy="532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70" name="Google Shape;6870;p57"/>
          <p:cNvSpPr txBox="1">
            <a:spLocks noGrp="1"/>
          </p:cNvSpPr>
          <p:nvPr>
            <p:ph type="subTitle" idx="3"/>
          </p:nvPr>
        </p:nvSpPr>
        <p:spPr>
          <a:xfrm>
            <a:off x="4346533" y="2612845"/>
            <a:ext cx="28628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71" name="Google Shape;6871;p57"/>
          <p:cNvSpPr txBox="1">
            <a:spLocks noGrp="1"/>
          </p:cNvSpPr>
          <p:nvPr>
            <p:ph type="title" idx="4"/>
          </p:nvPr>
        </p:nvSpPr>
        <p:spPr>
          <a:xfrm>
            <a:off x="960015" y="4072204"/>
            <a:ext cx="2862800" cy="532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72" name="Google Shape;6872;p57"/>
          <p:cNvSpPr txBox="1">
            <a:spLocks noGrp="1"/>
          </p:cNvSpPr>
          <p:nvPr>
            <p:ph type="subTitle" idx="5"/>
          </p:nvPr>
        </p:nvSpPr>
        <p:spPr>
          <a:xfrm>
            <a:off x="959999" y="4591355"/>
            <a:ext cx="28628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73" name="Google Shape;6873;p57"/>
          <p:cNvSpPr txBox="1">
            <a:spLocks noGrp="1"/>
          </p:cNvSpPr>
          <p:nvPr>
            <p:ph type="title" idx="6"/>
          </p:nvPr>
        </p:nvSpPr>
        <p:spPr>
          <a:xfrm>
            <a:off x="4346533" y="4072204"/>
            <a:ext cx="2862800" cy="532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74" name="Google Shape;6874;p57"/>
          <p:cNvSpPr txBox="1">
            <a:spLocks noGrp="1"/>
          </p:cNvSpPr>
          <p:nvPr>
            <p:ph type="subTitle" idx="7"/>
          </p:nvPr>
        </p:nvSpPr>
        <p:spPr>
          <a:xfrm>
            <a:off x="4346533" y="4591355"/>
            <a:ext cx="28628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75" name="Google Shape;6875;p57"/>
          <p:cNvSpPr txBox="1">
            <a:spLocks noGrp="1"/>
          </p:cNvSpPr>
          <p:nvPr>
            <p:ph type="title" idx="8"/>
          </p:nvPr>
        </p:nvSpPr>
        <p:spPr>
          <a:xfrm>
            <a:off x="960000" y="481667"/>
            <a:ext cx="10272000" cy="9172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291176399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6876"/>
        <p:cNvGrpSpPr/>
        <p:nvPr/>
      </p:nvGrpSpPr>
      <p:grpSpPr>
        <a:xfrm>
          <a:off x="0" y="0"/>
          <a:ext cx="0" cy="0"/>
          <a:chOff x="0" y="0"/>
          <a:chExt cx="0" cy="0"/>
        </a:xfrm>
      </p:grpSpPr>
      <p:pic>
        <p:nvPicPr>
          <p:cNvPr id="6877" name="Google Shape;6877;p58"/>
          <p:cNvPicPr preferRelativeResize="0"/>
          <p:nvPr/>
        </p:nvPicPr>
        <p:blipFill>
          <a:blip r:embed="rId2">
            <a:alphaModFix/>
          </a:blip>
          <a:stretch>
            <a:fillRect/>
          </a:stretch>
        </p:blipFill>
        <p:spPr>
          <a:xfrm rot="4711399">
            <a:off x="-932709" y="-400233"/>
            <a:ext cx="2149225" cy="3246133"/>
          </a:xfrm>
          <a:prstGeom prst="rect">
            <a:avLst/>
          </a:prstGeom>
          <a:noFill/>
          <a:ln>
            <a:noFill/>
          </a:ln>
        </p:spPr>
      </p:pic>
      <p:pic>
        <p:nvPicPr>
          <p:cNvPr id="6878" name="Google Shape;6878;p58"/>
          <p:cNvPicPr preferRelativeResize="0"/>
          <p:nvPr/>
        </p:nvPicPr>
        <p:blipFill>
          <a:blip r:embed="rId3">
            <a:alphaModFix/>
          </a:blip>
          <a:stretch>
            <a:fillRect/>
          </a:stretch>
        </p:blipFill>
        <p:spPr>
          <a:xfrm rot="-4020190">
            <a:off x="11114707" y="-349100"/>
            <a:ext cx="1912616" cy="3246131"/>
          </a:xfrm>
          <a:prstGeom prst="rect">
            <a:avLst/>
          </a:prstGeom>
          <a:noFill/>
          <a:ln>
            <a:noFill/>
          </a:ln>
        </p:spPr>
      </p:pic>
      <p:sp>
        <p:nvSpPr>
          <p:cNvPr id="6879" name="Google Shape;6879;p58"/>
          <p:cNvSpPr txBox="1">
            <a:spLocks noGrp="1"/>
          </p:cNvSpPr>
          <p:nvPr>
            <p:ph type="title"/>
          </p:nvPr>
        </p:nvSpPr>
        <p:spPr>
          <a:xfrm>
            <a:off x="960000" y="2243785"/>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80" name="Google Shape;6880;p58"/>
          <p:cNvSpPr txBox="1">
            <a:spLocks noGrp="1"/>
          </p:cNvSpPr>
          <p:nvPr>
            <p:ph type="subTitle" idx="1"/>
          </p:nvPr>
        </p:nvSpPr>
        <p:spPr>
          <a:xfrm>
            <a:off x="960000" y="2982971"/>
            <a:ext cx="3074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81" name="Google Shape;6881;p58"/>
          <p:cNvSpPr txBox="1">
            <a:spLocks noGrp="1"/>
          </p:cNvSpPr>
          <p:nvPr>
            <p:ph type="title" idx="2"/>
          </p:nvPr>
        </p:nvSpPr>
        <p:spPr>
          <a:xfrm>
            <a:off x="4559025" y="2243785"/>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82" name="Google Shape;6882;p58"/>
          <p:cNvSpPr txBox="1">
            <a:spLocks noGrp="1"/>
          </p:cNvSpPr>
          <p:nvPr>
            <p:ph type="subTitle" idx="3"/>
          </p:nvPr>
        </p:nvSpPr>
        <p:spPr>
          <a:xfrm>
            <a:off x="4559025" y="2982971"/>
            <a:ext cx="3074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83" name="Google Shape;6883;p58"/>
          <p:cNvSpPr txBox="1">
            <a:spLocks noGrp="1"/>
          </p:cNvSpPr>
          <p:nvPr>
            <p:ph type="title" idx="4"/>
          </p:nvPr>
        </p:nvSpPr>
        <p:spPr>
          <a:xfrm>
            <a:off x="2759417" y="4766547"/>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84" name="Google Shape;6884;p58"/>
          <p:cNvSpPr txBox="1">
            <a:spLocks noGrp="1"/>
          </p:cNvSpPr>
          <p:nvPr>
            <p:ph type="subTitle" idx="5"/>
          </p:nvPr>
        </p:nvSpPr>
        <p:spPr>
          <a:xfrm>
            <a:off x="2759417" y="5437137"/>
            <a:ext cx="3074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85" name="Google Shape;6885;p58"/>
          <p:cNvSpPr txBox="1">
            <a:spLocks noGrp="1"/>
          </p:cNvSpPr>
          <p:nvPr>
            <p:ph type="title" idx="6"/>
          </p:nvPr>
        </p:nvSpPr>
        <p:spPr>
          <a:xfrm>
            <a:off x="6358443" y="4766547"/>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86" name="Google Shape;6886;p58"/>
          <p:cNvSpPr txBox="1">
            <a:spLocks noGrp="1"/>
          </p:cNvSpPr>
          <p:nvPr>
            <p:ph type="subTitle" idx="7"/>
          </p:nvPr>
        </p:nvSpPr>
        <p:spPr>
          <a:xfrm>
            <a:off x="6358443" y="5437137"/>
            <a:ext cx="3074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87" name="Google Shape;6887;p58"/>
          <p:cNvSpPr txBox="1">
            <a:spLocks noGrp="1"/>
          </p:cNvSpPr>
          <p:nvPr>
            <p:ph type="title" idx="8"/>
          </p:nvPr>
        </p:nvSpPr>
        <p:spPr>
          <a:xfrm>
            <a:off x="8158060" y="2243785"/>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88" name="Google Shape;6888;p58"/>
          <p:cNvSpPr txBox="1">
            <a:spLocks noGrp="1"/>
          </p:cNvSpPr>
          <p:nvPr>
            <p:ph type="subTitle" idx="9"/>
          </p:nvPr>
        </p:nvSpPr>
        <p:spPr>
          <a:xfrm>
            <a:off x="8158060" y="2982971"/>
            <a:ext cx="3074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89" name="Google Shape;6889;p58"/>
          <p:cNvSpPr txBox="1">
            <a:spLocks noGrp="1"/>
          </p:cNvSpPr>
          <p:nvPr>
            <p:ph type="title" idx="13"/>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
        <p:nvSpPr>
          <p:cNvPr id="6890" name="Google Shape;6890;p58"/>
          <p:cNvSpPr/>
          <p:nvPr/>
        </p:nvSpPr>
        <p:spPr>
          <a:xfrm rot="-5773763">
            <a:off x="5012284" y="6213452"/>
            <a:ext cx="1864576" cy="2059825"/>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8877732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6891"/>
        <p:cNvGrpSpPr/>
        <p:nvPr/>
      </p:nvGrpSpPr>
      <p:grpSpPr>
        <a:xfrm>
          <a:off x="0" y="0"/>
          <a:ext cx="0" cy="0"/>
          <a:chOff x="0" y="0"/>
          <a:chExt cx="0" cy="0"/>
        </a:xfrm>
      </p:grpSpPr>
      <p:sp>
        <p:nvSpPr>
          <p:cNvPr id="6892" name="Google Shape;6892;p59"/>
          <p:cNvSpPr txBox="1">
            <a:spLocks noGrp="1"/>
          </p:cNvSpPr>
          <p:nvPr>
            <p:ph type="title"/>
          </p:nvPr>
        </p:nvSpPr>
        <p:spPr>
          <a:xfrm>
            <a:off x="960000" y="2243800"/>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93" name="Google Shape;6893;p59"/>
          <p:cNvSpPr txBox="1">
            <a:spLocks noGrp="1"/>
          </p:cNvSpPr>
          <p:nvPr>
            <p:ph type="subTitle" idx="1"/>
          </p:nvPr>
        </p:nvSpPr>
        <p:spPr>
          <a:xfrm>
            <a:off x="960000" y="2907088"/>
            <a:ext cx="30740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94" name="Google Shape;6894;p59"/>
          <p:cNvSpPr txBox="1">
            <a:spLocks noGrp="1"/>
          </p:cNvSpPr>
          <p:nvPr>
            <p:ph type="title" idx="2"/>
          </p:nvPr>
        </p:nvSpPr>
        <p:spPr>
          <a:xfrm>
            <a:off x="4559025" y="2243800"/>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95" name="Google Shape;6895;p59"/>
          <p:cNvSpPr txBox="1">
            <a:spLocks noGrp="1"/>
          </p:cNvSpPr>
          <p:nvPr>
            <p:ph type="subTitle" idx="3"/>
          </p:nvPr>
        </p:nvSpPr>
        <p:spPr>
          <a:xfrm>
            <a:off x="4559028" y="2907088"/>
            <a:ext cx="30740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96" name="Google Shape;6896;p59"/>
          <p:cNvSpPr txBox="1">
            <a:spLocks noGrp="1"/>
          </p:cNvSpPr>
          <p:nvPr>
            <p:ph type="title" idx="4"/>
          </p:nvPr>
        </p:nvSpPr>
        <p:spPr>
          <a:xfrm>
            <a:off x="960000" y="4155000"/>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97" name="Google Shape;6897;p59"/>
          <p:cNvSpPr txBox="1">
            <a:spLocks noGrp="1"/>
          </p:cNvSpPr>
          <p:nvPr>
            <p:ph type="subTitle" idx="5"/>
          </p:nvPr>
        </p:nvSpPr>
        <p:spPr>
          <a:xfrm>
            <a:off x="960000" y="4818301"/>
            <a:ext cx="30740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898" name="Google Shape;6898;p59"/>
          <p:cNvSpPr txBox="1">
            <a:spLocks noGrp="1"/>
          </p:cNvSpPr>
          <p:nvPr>
            <p:ph type="title" idx="6"/>
          </p:nvPr>
        </p:nvSpPr>
        <p:spPr>
          <a:xfrm>
            <a:off x="4559025" y="4155000"/>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899" name="Google Shape;6899;p59"/>
          <p:cNvSpPr txBox="1">
            <a:spLocks noGrp="1"/>
          </p:cNvSpPr>
          <p:nvPr>
            <p:ph type="subTitle" idx="7"/>
          </p:nvPr>
        </p:nvSpPr>
        <p:spPr>
          <a:xfrm>
            <a:off x="4559028" y="4818301"/>
            <a:ext cx="30740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900" name="Google Shape;6900;p59"/>
          <p:cNvSpPr txBox="1">
            <a:spLocks noGrp="1"/>
          </p:cNvSpPr>
          <p:nvPr>
            <p:ph type="title" idx="8"/>
          </p:nvPr>
        </p:nvSpPr>
        <p:spPr>
          <a:xfrm>
            <a:off x="8158060" y="2243800"/>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901" name="Google Shape;6901;p59"/>
          <p:cNvSpPr txBox="1">
            <a:spLocks noGrp="1"/>
          </p:cNvSpPr>
          <p:nvPr>
            <p:ph type="subTitle" idx="9"/>
          </p:nvPr>
        </p:nvSpPr>
        <p:spPr>
          <a:xfrm>
            <a:off x="8158065" y="2907088"/>
            <a:ext cx="30740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902" name="Google Shape;6902;p59"/>
          <p:cNvSpPr txBox="1">
            <a:spLocks noGrp="1"/>
          </p:cNvSpPr>
          <p:nvPr>
            <p:ph type="title" idx="13"/>
          </p:nvPr>
        </p:nvSpPr>
        <p:spPr>
          <a:xfrm>
            <a:off x="8158060" y="4155000"/>
            <a:ext cx="3074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6903" name="Google Shape;6903;p59"/>
          <p:cNvSpPr txBox="1">
            <a:spLocks noGrp="1"/>
          </p:cNvSpPr>
          <p:nvPr>
            <p:ph type="subTitle" idx="14"/>
          </p:nvPr>
        </p:nvSpPr>
        <p:spPr>
          <a:xfrm>
            <a:off x="8158065" y="4818301"/>
            <a:ext cx="30740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grpSp>
        <p:nvGrpSpPr>
          <p:cNvPr id="6904" name="Google Shape;6904;p59"/>
          <p:cNvGrpSpPr/>
          <p:nvPr/>
        </p:nvGrpSpPr>
        <p:grpSpPr>
          <a:xfrm>
            <a:off x="-288969" y="-272567"/>
            <a:ext cx="2662604" cy="4036840"/>
            <a:chOff x="-216727" y="-204425"/>
            <a:chExt cx="1996953" cy="3027630"/>
          </a:xfrm>
        </p:grpSpPr>
        <p:pic>
          <p:nvPicPr>
            <p:cNvPr id="6905" name="Google Shape;6905;p59"/>
            <p:cNvPicPr preferRelativeResize="0"/>
            <p:nvPr/>
          </p:nvPicPr>
          <p:blipFill>
            <a:blip r:embed="rId2">
              <a:alphaModFix/>
            </a:blip>
            <a:stretch>
              <a:fillRect/>
            </a:stretch>
          </p:blipFill>
          <p:spPr>
            <a:xfrm>
              <a:off x="-216727" y="-204425"/>
              <a:ext cx="1996953" cy="3027630"/>
            </a:xfrm>
            <a:prstGeom prst="rect">
              <a:avLst/>
            </a:prstGeom>
            <a:noFill/>
            <a:ln>
              <a:noFill/>
            </a:ln>
          </p:spPr>
        </p:pic>
        <p:pic>
          <p:nvPicPr>
            <p:cNvPr id="6906" name="Google Shape;6906;p59"/>
            <p:cNvPicPr preferRelativeResize="0"/>
            <p:nvPr/>
          </p:nvPicPr>
          <p:blipFill>
            <a:blip r:embed="rId3">
              <a:alphaModFix/>
            </a:blip>
            <a:stretch>
              <a:fillRect/>
            </a:stretch>
          </p:blipFill>
          <p:spPr>
            <a:xfrm rot="5400000">
              <a:off x="143105" y="1604488"/>
              <a:ext cx="346013" cy="875625"/>
            </a:xfrm>
            <a:prstGeom prst="rect">
              <a:avLst/>
            </a:prstGeom>
            <a:noFill/>
            <a:ln>
              <a:noFill/>
            </a:ln>
          </p:spPr>
        </p:pic>
      </p:grpSp>
      <p:grpSp>
        <p:nvGrpSpPr>
          <p:cNvPr id="6907" name="Google Shape;6907;p59"/>
          <p:cNvGrpSpPr/>
          <p:nvPr/>
        </p:nvGrpSpPr>
        <p:grpSpPr>
          <a:xfrm>
            <a:off x="9750998" y="-451300"/>
            <a:ext cx="2662604" cy="4036840"/>
            <a:chOff x="7313248" y="-338475"/>
            <a:chExt cx="1996953" cy="3027630"/>
          </a:xfrm>
        </p:grpSpPr>
        <p:pic>
          <p:nvPicPr>
            <p:cNvPr id="6908" name="Google Shape;6908;p59"/>
            <p:cNvPicPr preferRelativeResize="0"/>
            <p:nvPr/>
          </p:nvPicPr>
          <p:blipFill>
            <a:blip r:embed="rId4">
              <a:alphaModFix/>
            </a:blip>
            <a:stretch>
              <a:fillRect/>
            </a:stretch>
          </p:blipFill>
          <p:spPr>
            <a:xfrm flipH="1">
              <a:off x="7313248" y="-338475"/>
              <a:ext cx="1996953" cy="3027630"/>
            </a:xfrm>
            <a:prstGeom prst="rect">
              <a:avLst/>
            </a:prstGeom>
            <a:noFill/>
            <a:ln>
              <a:noFill/>
            </a:ln>
          </p:spPr>
        </p:pic>
        <p:pic>
          <p:nvPicPr>
            <p:cNvPr id="6909" name="Google Shape;6909;p59"/>
            <p:cNvPicPr preferRelativeResize="0"/>
            <p:nvPr/>
          </p:nvPicPr>
          <p:blipFill>
            <a:blip r:embed="rId5">
              <a:alphaModFix/>
            </a:blip>
            <a:stretch>
              <a:fillRect/>
            </a:stretch>
          </p:blipFill>
          <p:spPr>
            <a:xfrm rot="5400000">
              <a:off x="8533180" y="1475843"/>
              <a:ext cx="346013" cy="875625"/>
            </a:xfrm>
            <a:prstGeom prst="rect">
              <a:avLst/>
            </a:prstGeom>
            <a:noFill/>
            <a:ln>
              <a:noFill/>
            </a:ln>
          </p:spPr>
        </p:pic>
      </p:grpSp>
      <p:grpSp>
        <p:nvGrpSpPr>
          <p:cNvPr id="6910" name="Google Shape;6910;p59"/>
          <p:cNvGrpSpPr/>
          <p:nvPr/>
        </p:nvGrpSpPr>
        <p:grpSpPr>
          <a:xfrm rot="5139609">
            <a:off x="5560205" y="4402331"/>
            <a:ext cx="1402220" cy="4610869"/>
            <a:chOff x="6772950" y="1141500"/>
            <a:chExt cx="372575" cy="1225125"/>
          </a:xfrm>
        </p:grpSpPr>
        <p:sp>
          <p:nvSpPr>
            <p:cNvPr id="6911" name="Google Shape;6911;p59"/>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59"/>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59"/>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59"/>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59"/>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59"/>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59"/>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59"/>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59"/>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59"/>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59"/>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59"/>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59"/>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59"/>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59"/>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59"/>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59"/>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59"/>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59"/>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59"/>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59"/>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59"/>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59"/>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59"/>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59"/>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59"/>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59"/>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59"/>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59"/>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59"/>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59"/>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42" name="Google Shape;6942;p59"/>
          <p:cNvSpPr txBox="1">
            <a:spLocks noGrp="1"/>
          </p:cNvSpPr>
          <p:nvPr>
            <p:ph type="title" idx="15"/>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22899921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6943"/>
        <p:cNvGrpSpPr/>
        <p:nvPr/>
      </p:nvGrpSpPr>
      <p:grpSpPr>
        <a:xfrm>
          <a:off x="0" y="0"/>
          <a:ext cx="0" cy="0"/>
          <a:chOff x="0" y="0"/>
          <a:chExt cx="0" cy="0"/>
        </a:xfrm>
      </p:grpSpPr>
      <p:sp>
        <p:nvSpPr>
          <p:cNvPr id="6944" name="Google Shape;6944;p60"/>
          <p:cNvSpPr txBox="1">
            <a:spLocks noGrp="1"/>
          </p:cNvSpPr>
          <p:nvPr>
            <p:ph type="title" hasCustomPrompt="1"/>
          </p:nvPr>
        </p:nvSpPr>
        <p:spPr>
          <a:xfrm>
            <a:off x="2950400" y="618384"/>
            <a:ext cx="62912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8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945" name="Google Shape;6945;p60"/>
          <p:cNvSpPr txBox="1">
            <a:spLocks noGrp="1"/>
          </p:cNvSpPr>
          <p:nvPr>
            <p:ph type="subTitle" idx="1"/>
          </p:nvPr>
        </p:nvSpPr>
        <p:spPr>
          <a:xfrm>
            <a:off x="3257700" y="1625967"/>
            <a:ext cx="5676800" cy="4612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946" name="Google Shape;6946;p60"/>
          <p:cNvSpPr txBox="1">
            <a:spLocks noGrp="1"/>
          </p:cNvSpPr>
          <p:nvPr>
            <p:ph type="title" idx="2" hasCustomPrompt="1"/>
          </p:nvPr>
        </p:nvSpPr>
        <p:spPr>
          <a:xfrm>
            <a:off x="2950400" y="2559907"/>
            <a:ext cx="62912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8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947" name="Google Shape;6947;p60"/>
          <p:cNvSpPr txBox="1">
            <a:spLocks noGrp="1"/>
          </p:cNvSpPr>
          <p:nvPr>
            <p:ph type="subTitle" idx="3"/>
          </p:nvPr>
        </p:nvSpPr>
        <p:spPr>
          <a:xfrm>
            <a:off x="3257700" y="3567416"/>
            <a:ext cx="5676800" cy="4612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948" name="Google Shape;6948;p60"/>
          <p:cNvSpPr txBox="1">
            <a:spLocks noGrp="1"/>
          </p:cNvSpPr>
          <p:nvPr>
            <p:ph type="title" idx="4" hasCustomPrompt="1"/>
          </p:nvPr>
        </p:nvSpPr>
        <p:spPr>
          <a:xfrm>
            <a:off x="2950400" y="4501447"/>
            <a:ext cx="62912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8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949" name="Google Shape;6949;p60"/>
          <p:cNvSpPr txBox="1">
            <a:spLocks noGrp="1"/>
          </p:cNvSpPr>
          <p:nvPr>
            <p:ph type="subTitle" idx="5"/>
          </p:nvPr>
        </p:nvSpPr>
        <p:spPr>
          <a:xfrm>
            <a:off x="3257700" y="5508935"/>
            <a:ext cx="5676800" cy="4612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grpSp>
        <p:nvGrpSpPr>
          <p:cNvPr id="6950" name="Google Shape;6950;p60"/>
          <p:cNvGrpSpPr/>
          <p:nvPr/>
        </p:nvGrpSpPr>
        <p:grpSpPr>
          <a:xfrm>
            <a:off x="-1424378" y="1366630"/>
            <a:ext cx="14742343" cy="4481511"/>
            <a:chOff x="-1068284" y="1024972"/>
            <a:chExt cx="11056757" cy="3361133"/>
          </a:xfrm>
        </p:grpSpPr>
        <p:grpSp>
          <p:nvGrpSpPr>
            <p:cNvPr id="6951" name="Google Shape;6951;p60"/>
            <p:cNvGrpSpPr/>
            <p:nvPr/>
          </p:nvGrpSpPr>
          <p:grpSpPr>
            <a:xfrm rot="-6299958">
              <a:off x="7665502" y="2130448"/>
              <a:ext cx="2287889" cy="1828220"/>
              <a:chOff x="1340325" y="4148525"/>
              <a:chExt cx="1340250" cy="1070975"/>
            </a:xfrm>
          </p:grpSpPr>
          <p:sp>
            <p:nvSpPr>
              <p:cNvPr id="6952" name="Google Shape;6952;p60"/>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60"/>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60"/>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60"/>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60"/>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60"/>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60"/>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60"/>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60"/>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60"/>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60"/>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60"/>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60"/>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60"/>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60"/>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60"/>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60"/>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60"/>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60"/>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60"/>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60"/>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60"/>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60"/>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60"/>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60"/>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60"/>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60"/>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60"/>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60"/>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60"/>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60"/>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60"/>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60"/>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60"/>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60"/>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60"/>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60"/>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60"/>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60"/>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60"/>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60"/>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60"/>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60"/>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60"/>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60"/>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60"/>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60"/>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60"/>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60"/>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60"/>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60"/>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60"/>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60"/>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60"/>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60"/>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60"/>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60"/>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60"/>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60"/>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60"/>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60"/>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60"/>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60"/>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60"/>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60"/>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60"/>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60"/>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60"/>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60"/>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60"/>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60"/>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60"/>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60"/>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60"/>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60"/>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60"/>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60"/>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60"/>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60"/>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60"/>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60"/>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60"/>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60"/>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60"/>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60"/>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60"/>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60"/>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60"/>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60"/>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60"/>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60"/>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60"/>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60"/>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60"/>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60"/>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60"/>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60"/>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60"/>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60"/>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60"/>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60"/>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53" name="Google Shape;7053;p60"/>
            <p:cNvGrpSpPr/>
            <p:nvPr/>
          </p:nvGrpSpPr>
          <p:grpSpPr>
            <a:xfrm>
              <a:off x="-1068284" y="1024972"/>
              <a:ext cx="2287941" cy="1828261"/>
              <a:chOff x="1340325" y="4148525"/>
              <a:chExt cx="1340250" cy="1070975"/>
            </a:xfrm>
          </p:grpSpPr>
          <p:sp>
            <p:nvSpPr>
              <p:cNvPr id="7054" name="Google Shape;7054;p60"/>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60"/>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60"/>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60"/>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60"/>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60"/>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60"/>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60"/>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60"/>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60"/>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60"/>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60"/>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60"/>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60"/>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60"/>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60"/>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60"/>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60"/>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60"/>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60"/>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60"/>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60"/>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60"/>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60"/>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60"/>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60"/>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60"/>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60"/>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60"/>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60"/>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60"/>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60"/>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60"/>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60"/>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60"/>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60"/>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60"/>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60"/>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60"/>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60"/>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60"/>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60"/>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60"/>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60"/>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60"/>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60"/>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60"/>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60"/>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60"/>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60"/>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60"/>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60"/>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60"/>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60"/>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60"/>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60"/>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60"/>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60"/>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60"/>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60"/>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60"/>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60"/>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60"/>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60"/>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60"/>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60"/>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60"/>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60"/>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60"/>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60"/>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60"/>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60"/>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60"/>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60"/>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60"/>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60"/>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60"/>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60"/>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60"/>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60"/>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60"/>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60"/>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60"/>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60"/>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60"/>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60"/>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60"/>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60"/>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60"/>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60"/>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60"/>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60"/>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60"/>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60"/>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60"/>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60"/>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60"/>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60"/>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60"/>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60"/>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60"/>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730042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894"/>
        <p:cNvGrpSpPr/>
        <p:nvPr/>
      </p:nvGrpSpPr>
      <p:grpSpPr>
        <a:xfrm>
          <a:off x="0" y="0"/>
          <a:ext cx="0" cy="0"/>
          <a:chOff x="0" y="0"/>
          <a:chExt cx="0" cy="0"/>
        </a:xfrm>
      </p:grpSpPr>
      <p:sp>
        <p:nvSpPr>
          <p:cNvPr id="895" name="Google Shape;895;p7"/>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pic>
        <p:nvPicPr>
          <p:cNvPr id="896" name="Google Shape;896;p7"/>
          <p:cNvPicPr preferRelativeResize="0"/>
          <p:nvPr/>
        </p:nvPicPr>
        <p:blipFill>
          <a:blip r:embed="rId2">
            <a:alphaModFix/>
          </a:blip>
          <a:stretch>
            <a:fillRect/>
          </a:stretch>
        </p:blipFill>
        <p:spPr>
          <a:xfrm rot="5973496">
            <a:off x="23781" y="-528798"/>
            <a:ext cx="2662604" cy="4036839"/>
          </a:xfrm>
          <a:prstGeom prst="rect">
            <a:avLst/>
          </a:prstGeom>
          <a:noFill/>
          <a:ln>
            <a:noFill/>
          </a:ln>
        </p:spPr>
      </p:pic>
      <p:grpSp>
        <p:nvGrpSpPr>
          <p:cNvPr id="897" name="Google Shape;897;p7"/>
          <p:cNvGrpSpPr/>
          <p:nvPr/>
        </p:nvGrpSpPr>
        <p:grpSpPr>
          <a:xfrm>
            <a:off x="1860531" y="-1"/>
            <a:ext cx="11260679" cy="8070952"/>
            <a:chOff x="1395398" y="-1"/>
            <a:chExt cx="8445509" cy="6053214"/>
          </a:xfrm>
        </p:grpSpPr>
        <p:grpSp>
          <p:nvGrpSpPr>
            <p:cNvPr id="898" name="Google Shape;898;p7"/>
            <p:cNvGrpSpPr/>
            <p:nvPr/>
          </p:nvGrpSpPr>
          <p:grpSpPr>
            <a:xfrm rot="-9359879">
              <a:off x="7280026" y="386289"/>
              <a:ext cx="2287957" cy="1828274"/>
              <a:chOff x="1340325" y="4148525"/>
              <a:chExt cx="1340250" cy="1070975"/>
            </a:xfrm>
          </p:grpSpPr>
          <p:sp>
            <p:nvSpPr>
              <p:cNvPr id="899" name="Google Shape;899;p7"/>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7"/>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7"/>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7"/>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7"/>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7"/>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7"/>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7"/>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7"/>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7"/>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7"/>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7"/>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7"/>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7"/>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7"/>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7"/>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7"/>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7"/>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7"/>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7"/>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7"/>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7"/>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7"/>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7"/>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7"/>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7"/>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7"/>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7"/>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7"/>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7"/>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7"/>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7"/>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7"/>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7"/>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7"/>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7"/>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7"/>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7"/>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7"/>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7"/>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7"/>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7"/>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7"/>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7"/>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7"/>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7"/>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7"/>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7"/>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7"/>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7"/>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7"/>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7"/>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7"/>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7"/>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7"/>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7"/>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7"/>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7"/>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7"/>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7"/>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7"/>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7"/>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7"/>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7"/>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7"/>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7"/>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7"/>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7"/>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7"/>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7"/>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7"/>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7"/>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7"/>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7"/>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7"/>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7"/>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7"/>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7"/>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7"/>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7"/>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7"/>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7"/>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7"/>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7"/>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7"/>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7"/>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7"/>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7"/>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7"/>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7"/>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7"/>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7"/>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7"/>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7"/>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7"/>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7"/>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7"/>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7"/>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7"/>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7"/>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7"/>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0" name="Google Shape;1000;p7"/>
            <p:cNvGrpSpPr/>
            <p:nvPr/>
          </p:nvGrpSpPr>
          <p:grpSpPr>
            <a:xfrm rot="10800000" flipH="1">
              <a:off x="1395398" y="3563191"/>
              <a:ext cx="1805257" cy="2490022"/>
              <a:chOff x="2763875" y="3698500"/>
              <a:chExt cx="1288825" cy="1777825"/>
            </a:xfrm>
          </p:grpSpPr>
          <p:sp>
            <p:nvSpPr>
              <p:cNvPr id="1001" name="Google Shape;1001;p7"/>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7"/>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7"/>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7"/>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7"/>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7"/>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7"/>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7"/>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7"/>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7"/>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7"/>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7"/>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7"/>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7"/>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7"/>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7"/>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7"/>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7"/>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7"/>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7"/>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7"/>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7"/>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7"/>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7"/>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7"/>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7"/>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7"/>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7"/>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7"/>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7"/>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7"/>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7"/>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7"/>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7"/>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7"/>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7"/>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7"/>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7"/>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7"/>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7"/>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7"/>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7"/>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7"/>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7"/>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7"/>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7"/>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7"/>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7"/>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7"/>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7"/>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7"/>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7"/>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7"/>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7"/>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7"/>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7"/>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7"/>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7"/>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7"/>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7"/>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7"/>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7"/>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7"/>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7"/>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7"/>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7"/>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7"/>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7"/>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7"/>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7"/>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7"/>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7"/>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7"/>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7"/>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7"/>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7"/>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7"/>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7"/>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7"/>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7"/>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7"/>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7"/>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7"/>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7"/>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7"/>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7"/>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7"/>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7"/>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7"/>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7"/>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7"/>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7"/>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7"/>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7"/>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7"/>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7"/>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7"/>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7"/>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7"/>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7"/>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7"/>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7"/>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7"/>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7"/>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7"/>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7"/>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7"/>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7"/>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7"/>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7"/>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7"/>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7"/>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7"/>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7"/>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7"/>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pic>
        <p:nvPicPr>
          <p:cNvPr id="1116" name="Google Shape;1116;p7"/>
          <p:cNvPicPr preferRelativeResize="0"/>
          <p:nvPr/>
        </p:nvPicPr>
        <p:blipFill>
          <a:blip r:embed="rId3">
            <a:alphaModFix/>
          </a:blip>
          <a:stretch>
            <a:fillRect/>
          </a:stretch>
        </p:blipFill>
        <p:spPr>
          <a:xfrm rot="10800000">
            <a:off x="2347231" y="-1887133"/>
            <a:ext cx="2662604" cy="4036840"/>
          </a:xfrm>
          <a:prstGeom prst="rect">
            <a:avLst/>
          </a:prstGeom>
          <a:noFill/>
          <a:ln>
            <a:noFill/>
          </a:ln>
        </p:spPr>
      </p:pic>
    </p:spTree>
    <p:extLst>
      <p:ext uri="{BB962C8B-B14F-4D97-AF65-F5344CB8AC3E}">
        <p14:creationId xmlns:p14="http://schemas.microsoft.com/office/powerpoint/2010/main" val="25103879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7155"/>
        <p:cNvGrpSpPr/>
        <p:nvPr/>
      </p:nvGrpSpPr>
      <p:grpSpPr>
        <a:xfrm>
          <a:off x="0" y="0"/>
          <a:ext cx="0" cy="0"/>
          <a:chOff x="0" y="0"/>
          <a:chExt cx="0" cy="0"/>
        </a:xfrm>
      </p:grpSpPr>
      <p:sp>
        <p:nvSpPr>
          <p:cNvPr id="7156" name="Google Shape;7156;p61"/>
          <p:cNvSpPr/>
          <p:nvPr/>
        </p:nvSpPr>
        <p:spPr>
          <a:xfrm rot="-4346230">
            <a:off x="4298801" y="4968920"/>
            <a:ext cx="1511259" cy="2982333"/>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57" name="Google Shape;7157;p61"/>
          <p:cNvSpPr/>
          <p:nvPr/>
        </p:nvSpPr>
        <p:spPr>
          <a:xfrm rot="4346230" flipH="1">
            <a:off x="6381935" y="4968920"/>
            <a:ext cx="1511259" cy="2982333"/>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7158" name="Google Shape;7158;p61"/>
          <p:cNvPicPr preferRelativeResize="0"/>
          <p:nvPr/>
        </p:nvPicPr>
        <p:blipFill>
          <a:blip r:embed="rId2">
            <a:alphaModFix/>
          </a:blip>
          <a:stretch>
            <a:fillRect/>
          </a:stretch>
        </p:blipFill>
        <p:spPr>
          <a:xfrm rot="-5400000">
            <a:off x="11027336" y="4594436"/>
            <a:ext cx="1389381" cy="2358112"/>
          </a:xfrm>
          <a:prstGeom prst="rect">
            <a:avLst/>
          </a:prstGeom>
          <a:noFill/>
          <a:ln>
            <a:noFill/>
          </a:ln>
        </p:spPr>
      </p:pic>
      <p:pic>
        <p:nvPicPr>
          <p:cNvPr id="7159" name="Google Shape;7159;p61"/>
          <p:cNvPicPr preferRelativeResize="0"/>
          <p:nvPr/>
        </p:nvPicPr>
        <p:blipFill>
          <a:blip r:embed="rId3">
            <a:alphaModFix/>
          </a:blip>
          <a:stretch>
            <a:fillRect/>
          </a:stretch>
        </p:blipFill>
        <p:spPr>
          <a:xfrm rot="-5400000">
            <a:off x="11027336" y="2888121"/>
            <a:ext cx="1389381" cy="2358112"/>
          </a:xfrm>
          <a:prstGeom prst="rect">
            <a:avLst/>
          </a:prstGeom>
          <a:noFill/>
          <a:ln>
            <a:noFill/>
          </a:ln>
        </p:spPr>
      </p:pic>
      <p:pic>
        <p:nvPicPr>
          <p:cNvPr id="7160" name="Google Shape;7160;p61"/>
          <p:cNvPicPr preferRelativeResize="0"/>
          <p:nvPr/>
        </p:nvPicPr>
        <p:blipFill>
          <a:blip r:embed="rId4">
            <a:alphaModFix/>
          </a:blip>
          <a:stretch>
            <a:fillRect/>
          </a:stretch>
        </p:blipFill>
        <p:spPr>
          <a:xfrm rot="-5400000">
            <a:off x="10924030" y="8760"/>
            <a:ext cx="1595999" cy="2358113"/>
          </a:xfrm>
          <a:prstGeom prst="rect">
            <a:avLst/>
          </a:prstGeom>
          <a:noFill/>
          <a:ln>
            <a:noFill/>
          </a:ln>
        </p:spPr>
      </p:pic>
      <p:pic>
        <p:nvPicPr>
          <p:cNvPr id="7161" name="Google Shape;7161;p61"/>
          <p:cNvPicPr preferRelativeResize="0"/>
          <p:nvPr/>
        </p:nvPicPr>
        <p:blipFill>
          <a:blip r:embed="rId5">
            <a:alphaModFix/>
          </a:blip>
          <a:stretch>
            <a:fillRect/>
          </a:stretch>
        </p:blipFill>
        <p:spPr>
          <a:xfrm rot="-5400000">
            <a:off x="10663510" y="1134920"/>
            <a:ext cx="1659149" cy="2816000"/>
          </a:xfrm>
          <a:prstGeom prst="rect">
            <a:avLst/>
          </a:prstGeom>
          <a:noFill/>
          <a:ln>
            <a:noFill/>
          </a:ln>
        </p:spPr>
      </p:pic>
      <p:pic>
        <p:nvPicPr>
          <p:cNvPr id="7162" name="Google Shape;7162;p61"/>
          <p:cNvPicPr preferRelativeResize="0"/>
          <p:nvPr/>
        </p:nvPicPr>
        <p:blipFill>
          <a:blip r:embed="rId6">
            <a:alphaModFix/>
          </a:blip>
          <a:stretch>
            <a:fillRect/>
          </a:stretch>
        </p:blipFill>
        <p:spPr>
          <a:xfrm rot="5400000">
            <a:off x="-224729" y="4835587"/>
            <a:ext cx="1389399" cy="2358099"/>
          </a:xfrm>
          <a:prstGeom prst="rect">
            <a:avLst/>
          </a:prstGeom>
          <a:noFill/>
          <a:ln>
            <a:noFill/>
          </a:ln>
        </p:spPr>
      </p:pic>
      <p:pic>
        <p:nvPicPr>
          <p:cNvPr id="7163" name="Google Shape;7163;p61"/>
          <p:cNvPicPr preferRelativeResize="0"/>
          <p:nvPr/>
        </p:nvPicPr>
        <p:blipFill>
          <a:blip r:embed="rId7">
            <a:alphaModFix/>
          </a:blip>
          <a:stretch>
            <a:fillRect/>
          </a:stretch>
        </p:blipFill>
        <p:spPr>
          <a:xfrm rot="5400000">
            <a:off x="-310671" y="-109363"/>
            <a:ext cx="1561283" cy="2358101"/>
          </a:xfrm>
          <a:prstGeom prst="rect">
            <a:avLst/>
          </a:prstGeom>
          <a:noFill/>
          <a:ln>
            <a:noFill/>
          </a:ln>
        </p:spPr>
      </p:pic>
      <p:pic>
        <p:nvPicPr>
          <p:cNvPr id="7164" name="Google Shape;7164;p61"/>
          <p:cNvPicPr preferRelativeResize="0"/>
          <p:nvPr/>
        </p:nvPicPr>
        <p:blipFill>
          <a:blip r:embed="rId8">
            <a:alphaModFix/>
          </a:blip>
          <a:stretch>
            <a:fillRect/>
          </a:stretch>
        </p:blipFill>
        <p:spPr>
          <a:xfrm rot="5400000">
            <a:off x="-224729" y="3092757"/>
            <a:ext cx="1389399" cy="2358099"/>
          </a:xfrm>
          <a:prstGeom prst="rect">
            <a:avLst/>
          </a:prstGeom>
          <a:noFill/>
          <a:ln>
            <a:noFill/>
          </a:ln>
        </p:spPr>
      </p:pic>
      <p:pic>
        <p:nvPicPr>
          <p:cNvPr id="7165" name="Google Shape;7165;p61"/>
          <p:cNvPicPr preferRelativeResize="0"/>
          <p:nvPr/>
        </p:nvPicPr>
        <p:blipFill>
          <a:blip r:embed="rId9">
            <a:alphaModFix/>
          </a:blip>
          <a:stretch>
            <a:fillRect/>
          </a:stretch>
        </p:blipFill>
        <p:spPr>
          <a:xfrm rot="5400000">
            <a:off x="-224729" y="1450941"/>
            <a:ext cx="1389399" cy="2358099"/>
          </a:xfrm>
          <a:prstGeom prst="rect">
            <a:avLst/>
          </a:prstGeom>
          <a:noFill/>
          <a:ln>
            <a:noFill/>
          </a:ln>
        </p:spPr>
      </p:pic>
      <p:sp>
        <p:nvSpPr>
          <p:cNvPr id="7166" name="Google Shape;7166;p61"/>
          <p:cNvSpPr txBox="1">
            <a:spLocks noGrp="1"/>
          </p:cNvSpPr>
          <p:nvPr>
            <p:ph type="title" hasCustomPrompt="1"/>
          </p:nvPr>
        </p:nvSpPr>
        <p:spPr>
          <a:xfrm>
            <a:off x="2282633" y="1114700"/>
            <a:ext cx="76264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167" name="Google Shape;7167;p61"/>
          <p:cNvSpPr txBox="1">
            <a:spLocks noGrp="1"/>
          </p:cNvSpPr>
          <p:nvPr>
            <p:ph type="subTitle" idx="1"/>
          </p:nvPr>
        </p:nvSpPr>
        <p:spPr>
          <a:xfrm>
            <a:off x="2282676" y="2457272"/>
            <a:ext cx="7626400" cy="4612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168" name="Google Shape;7168;p61"/>
          <p:cNvSpPr txBox="1">
            <a:spLocks noGrp="1"/>
          </p:cNvSpPr>
          <p:nvPr>
            <p:ph type="title" idx="2" hasCustomPrompt="1"/>
          </p:nvPr>
        </p:nvSpPr>
        <p:spPr>
          <a:xfrm>
            <a:off x="2282633" y="3355368"/>
            <a:ext cx="76264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169" name="Google Shape;7169;p61"/>
          <p:cNvSpPr txBox="1">
            <a:spLocks noGrp="1"/>
          </p:cNvSpPr>
          <p:nvPr>
            <p:ph type="subTitle" idx="3"/>
          </p:nvPr>
        </p:nvSpPr>
        <p:spPr>
          <a:xfrm>
            <a:off x="2282676" y="4697879"/>
            <a:ext cx="7626400" cy="4612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Tree>
    <p:extLst>
      <p:ext uri="{BB962C8B-B14F-4D97-AF65-F5344CB8AC3E}">
        <p14:creationId xmlns:p14="http://schemas.microsoft.com/office/powerpoint/2010/main" val="74164512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7170"/>
        <p:cNvGrpSpPr/>
        <p:nvPr/>
      </p:nvGrpSpPr>
      <p:grpSpPr>
        <a:xfrm>
          <a:off x="0" y="0"/>
          <a:ext cx="0" cy="0"/>
          <a:chOff x="0" y="0"/>
          <a:chExt cx="0" cy="0"/>
        </a:xfrm>
      </p:grpSpPr>
      <p:pic>
        <p:nvPicPr>
          <p:cNvPr id="7171" name="Google Shape;7171;p62"/>
          <p:cNvPicPr preferRelativeResize="0"/>
          <p:nvPr/>
        </p:nvPicPr>
        <p:blipFill>
          <a:blip r:embed="rId2">
            <a:alphaModFix/>
          </a:blip>
          <a:stretch>
            <a:fillRect/>
          </a:stretch>
        </p:blipFill>
        <p:spPr>
          <a:xfrm rot="10800000">
            <a:off x="10325022" y="-525459"/>
            <a:ext cx="1608924" cy="2730715"/>
          </a:xfrm>
          <a:prstGeom prst="rect">
            <a:avLst/>
          </a:prstGeom>
          <a:noFill/>
          <a:ln>
            <a:noFill/>
          </a:ln>
        </p:spPr>
      </p:pic>
      <p:pic>
        <p:nvPicPr>
          <p:cNvPr id="7172" name="Google Shape;7172;p62"/>
          <p:cNvPicPr preferRelativeResize="0"/>
          <p:nvPr/>
        </p:nvPicPr>
        <p:blipFill>
          <a:blip r:embed="rId3">
            <a:alphaModFix/>
          </a:blip>
          <a:stretch>
            <a:fillRect/>
          </a:stretch>
        </p:blipFill>
        <p:spPr>
          <a:xfrm rot="10800000">
            <a:off x="313281" y="-518307"/>
            <a:ext cx="1608924" cy="2730715"/>
          </a:xfrm>
          <a:prstGeom prst="rect">
            <a:avLst/>
          </a:prstGeom>
          <a:noFill/>
          <a:ln>
            <a:noFill/>
          </a:ln>
        </p:spPr>
      </p:pic>
      <p:sp>
        <p:nvSpPr>
          <p:cNvPr id="7173" name="Google Shape;7173;p62"/>
          <p:cNvSpPr/>
          <p:nvPr/>
        </p:nvSpPr>
        <p:spPr>
          <a:xfrm>
            <a:off x="128367" y="4283370"/>
            <a:ext cx="1541664" cy="3042333"/>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74" name="Google Shape;7174;p62"/>
          <p:cNvSpPr/>
          <p:nvPr/>
        </p:nvSpPr>
        <p:spPr>
          <a:xfrm flipH="1">
            <a:off x="10564533" y="4283370"/>
            <a:ext cx="1541664" cy="3042333"/>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75" name="Google Shape;7175;p62"/>
          <p:cNvSpPr/>
          <p:nvPr/>
        </p:nvSpPr>
        <p:spPr>
          <a:xfrm rot="4065840" flipH="1">
            <a:off x="1585656" y="5277761"/>
            <a:ext cx="1541672" cy="3042351"/>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76" name="Google Shape;7176;p62"/>
          <p:cNvSpPr/>
          <p:nvPr/>
        </p:nvSpPr>
        <p:spPr>
          <a:xfrm rot="-4065840">
            <a:off x="9106989" y="5277761"/>
            <a:ext cx="1541672" cy="3042351"/>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77" name="Google Shape;7177;p62"/>
          <p:cNvSpPr txBox="1">
            <a:spLocks noGrp="1"/>
          </p:cNvSpPr>
          <p:nvPr>
            <p:ph type="title"/>
          </p:nvPr>
        </p:nvSpPr>
        <p:spPr>
          <a:xfrm>
            <a:off x="1922200" y="4382528"/>
            <a:ext cx="22872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7178" name="Google Shape;7178;p62"/>
          <p:cNvSpPr txBox="1">
            <a:spLocks noGrp="1"/>
          </p:cNvSpPr>
          <p:nvPr>
            <p:ph type="subTitle" idx="1"/>
          </p:nvPr>
        </p:nvSpPr>
        <p:spPr>
          <a:xfrm>
            <a:off x="1922200" y="5037232"/>
            <a:ext cx="22872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179" name="Google Shape;7179;p62"/>
          <p:cNvSpPr txBox="1">
            <a:spLocks noGrp="1"/>
          </p:cNvSpPr>
          <p:nvPr>
            <p:ph type="title" idx="2"/>
          </p:nvPr>
        </p:nvSpPr>
        <p:spPr>
          <a:xfrm>
            <a:off x="4952280" y="4382528"/>
            <a:ext cx="22872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7180" name="Google Shape;7180;p62"/>
          <p:cNvSpPr txBox="1">
            <a:spLocks noGrp="1"/>
          </p:cNvSpPr>
          <p:nvPr>
            <p:ph type="subTitle" idx="3"/>
          </p:nvPr>
        </p:nvSpPr>
        <p:spPr>
          <a:xfrm>
            <a:off x="4952280" y="5037232"/>
            <a:ext cx="22872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181" name="Google Shape;7181;p62"/>
          <p:cNvSpPr txBox="1">
            <a:spLocks noGrp="1"/>
          </p:cNvSpPr>
          <p:nvPr>
            <p:ph type="title" idx="4"/>
          </p:nvPr>
        </p:nvSpPr>
        <p:spPr>
          <a:xfrm>
            <a:off x="7982335" y="4382528"/>
            <a:ext cx="22872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7182" name="Google Shape;7182;p62"/>
          <p:cNvSpPr txBox="1">
            <a:spLocks noGrp="1"/>
          </p:cNvSpPr>
          <p:nvPr>
            <p:ph type="subTitle" idx="5"/>
          </p:nvPr>
        </p:nvSpPr>
        <p:spPr>
          <a:xfrm>
            <a:off x="7982333" y="5037232"/>
            <a:ext cx="22872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183" name="Google Shape;7183;p62"/>
          <p:cNvSpPr txBox="1">
            <a:spLocks noGrp="1"/>
          </p:cNvSpPr>
          <p:nvPr>
            <p:ph type="title" idx="6"/>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
        <p:nvSpPr>
          <p:cNvPr id="7184" name="Google Shape;7184;p62"/>
          <p:cNvSpPr txBox="1">
            <a:spLocks noGrp="1"/>
          </p:cNvSpPr>
          <p:nvPr>
            <p:ph type="title" idx="7" hasCustomPrompt="1"/>
          </p:nvPr>
        </p:nvSpPr>
        <p:spPr>
          <a:xfrm>
            <a:off x="2117600" y="3540800"/>
            <a:ext cx="1896400" cy="6720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2400"/>
              <a:buNone/>
              <a:defRPr sz="4000">
                <a:solidFill>
                  <a:schemeClr val="accent6"/>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7185" name="Google Shape;7185;p62"/>
          <p:cNvSpPr txBox="1">
            <a:spLocks noGrp="1"/>
          </p:cNvSpPr>
          <p:nvPr>
            <p:ph type="title" idx="8" hasCustomPrompt="1"/>
          </p:nvPr>
        </p:nvSpPr>
        <p:spPr>
          <a:xfrm>
            <a:off x="5147833" y="3540800"/>
            <a:ext cx="1896400" cy="6720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2400"/>
              <a:buNone/>
              <a:defRPr sz="4000">
                <a:solidFill>
                  <a:schemeClr val="accent6"/>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7186" name="Google Shape;7186;p62"/>
          <p:cNvSpPr txBox="1">
            <a:spLocks noGrp="1"/>
          </p:cNvSpPr>
          <p:nvPr>
            <p:ph type="title" idx="9" hasCustomPrompt="1"/>
          </p:nvPr>
        </p:nvSpPr>
        <p:spPr>
          <a:xfrm>
            <a:off x="8178067" y="3540800"/>
            <a:ext cx="1896400" cy="6720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2400"/>
              <a:buNone/>
              <a:defRPr sz="4000">
                <a:solidFill>
                  <a:schemeClr val="accent6"/>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Tree>
    <p:extLst>
      <p:ext uri="{BB962C8B-B14F-4D97-AF65-F5344CB8AC3E}">
        <p14:creationId xmlns:p14="http://schemas.microsoft.com/office/powerpoint/2010/main" val="131076969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Numbers and text 3">
  <p:cSld name="Numbers and text 3">
    <p:spTree>
      <p:nvGrpSpPr>
        <p:cNvPr id="1" name="Shape 7187"/>
        <p:cNvGrpSpPr/>
        <p:nvPr/>
      </p:nvGrpSpPr>
      <p:grpSpPr>
        <a:xfrm>
          <a:off x="0" y="0"/>
          <a:ext cx="0" cy="0"/>
          <a:chOff x="0" y="0"/>
          <a:chExt cx="0" cy="0"/>
        </a:xfrm>
      </p:grpSpPr>
      <p:grpSp>
        <p:nvGrpSpPr>
          <p:cNvPr id="7188" name="Google Shape;7188;p63"/>
          <p:cNvGrpSpPr/>
          <p:nvPr/>
        </p:nvGrpSpPr>
        <p:grpSpPr>
          <a:xfrm rot="10800000">
            <a:off x="9191778" y="-1331995"/>
            <a:ext cx="2826743" cy="3778273"/>
            <a:chOff x="3520850" y="3816075"/>
            <a:chExt cx="987175" cy="1319475"/>
          </a:xfrm>
        </p:grpSpPr>
        <p:sp>
          <p:nvSpPr>
            <p:cNvPr id="7189" name="Google Shape;7189;p63"/>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63"/>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63"/>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63"/>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63"/>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63"/>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63"/>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63"/>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63"/>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63"/>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63"/>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63"/>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63"/>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63"/>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63"/>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63"/>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63"/>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63"/>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63"/>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63"/>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63"/>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63"/>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63"/>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63"/>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63"/>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63"/>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15" name="Google Shape;7215;p63"/>
          <p:cNvGrpSpPr/>
          <p:nvPr/>
        </p:nvGrpSpPr>
        <p:grpSpPr>
          <a:xfrm rot="10800000" flipH="1">
            <a:off x="173478" y="-1331995"/>
            <a:ext cx="2826743" cy="3778273"/>
            <a:chOff x="3520850" y="3816075"/>
            <a:chExt cx="987175" cy="1319475"/>
          </a:xfrm>
        </p:grpSpPr>
        <p:sp>
          <p:nvSpPr>
            <p:cNvPr id="7216" name="Google Shape;7216;p63"/>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63"/>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63"/>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63"/>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63"/>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63"/>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63"/>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63"/>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63"/>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63"/>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63"/>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63"/>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63"/>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63"/>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63"/>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63"/>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63"/>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63"/>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63"/>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63"/>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63"/>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63"/>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63"/>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63"/>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63"/>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63"/>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242" name="Google Shape;7242;p63"/>
          <p:cNvSpPr txBox="1">
            <a:spLocks noGrp="1"/>
          </p:cNvSpPr>
          <p:nvPr>
            <p:ph type="title"/>
          </p:nvPr>
        </p:nvSpPr>
        <p:spPr>
          <a:xfrm>
            <a:off x="960000" y="4667871"/>
            <a:ext cx="2074400" cy="61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7243" name="Google Shape;7243;p63"/>
          <p:cNvSpPr txBox="1">
            <a:spLocks noGrp="1"/>
          </p:cNvSpPr>
          <p:nvPr>
            <p:ph type="subTitle" idx="1"/>
          </p:nvPr>
        </p:nvSpPr>
        <p:spPr>
          <a:xfrm>
            <a:off x="960000" y="5243684"/>
            <a:ext cx="2074400" cy="71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244" name="Google Shape;7244;p63"/>
          <p:cNvSpPr txBox="1">
            <a:spLocks noGrp="1"/>
          </p:cNvSpPr>
          <p:nvPr>
            <p:ph type="title" idx="2"/>
          </p:nvPr>
        </p:nvSpPr>
        <p:spPr>
          <a:xfrm>
            <a:off x="3695467" y="4667871"/>
            <a:ext cx="2074400" cy="61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7245" name="Google Shape;7245;p63"/>
          <p:cNvSpPr txBox="1">
            <a:spLocks noGrp="1"/>
          </p:cNvSpPr>
          <p:nvPr>
            <p:ph type="subTitle" idx="3"/>
          </p:nvPr>
        </p:nvSpPr>
        <p:spPr>
          <a:xfrm>
            <a:off x="3695467" y="5243684"/>
            <a:ext cx="2074400" cy="71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246" name="Google Shape;7246;p63"/>
          <p:cNvSpPr txBox="1">
            <a:spLocks noGrp="1"/>
          </p:cNvSpPr>
          <p:nvPr>
            <p:ph type="title" idx="4"/>
          </p:nvPr>
        </p:nvSpPr>
        <p:spPr>
          <a:xfrm>
            <a:off x="6430933" y="4662237"/>
            <a:ext cx="2074400" cy="61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7247" name="Google Shape;7247;p63"/>
          <p:cNvSpPr txBox="1">
            <a:spLocks noGrp="1"/>
          </p:cNvSpPr>
          <p:nvPr>
            <p:ph type="subTitle" idx="5"/>
          </p:nvPr>
        </p:nvSpPr>
        <p:spPr>
          <a:xfrm>
            <a:off x="6430933" y="5237485"/>
            <a:ext cx="2074400" cy="71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248" name="Google Shape;7248;p63"/>
          <p:cNvSpPr txBox="1">
            <a:spLocks noGrp="1"/>
          </p:cNvSpPr>
          <p:nvPr>
            <p:ph type="title" idx="6"/>
          </p:nvPr>
        </p:nvSpPr>
        <p:spPr>
          <a:xfrm>
            <a:off x="960000" y="481667"/>
            <a:ext cx="10272000" cy="91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r>
              <a:rPr lang="en-US"/>
              <a:t>Click to edit Master title style</a:t>
            </a:r>
            <a:endParaRPr/>
          </a:p>
        </p:txBody>
      </p:sp>
      <p:sp>
        <p:nvSpPr>
          <p:cNvPr id="7249" name="Google Shape;7249;p63"/>
          <p:cNvSpPr txBox="1">
            <a:spLocks noGrp="1"/>
          </p:cNvSpPr>
          <p:nvPr>
            <p:ph type="title" idx="7" hasCustomPrompt="1"/>
          </p:nvPr>
        </p:nvSpPr>
        <p:spPr>
          <a:xfrm>
            <a:off x="960000" y="3911833"/>
            <a:ext cx="1896400" cy="646400"/>
          </a:xfrm>
          <a:prstGeom prst="rect">
            <a:avLst/>
          </a:prstGeom>
          <a:solidFill>
            <a:schemeClr val="accent2"/>
          </a:solidFill>
        </p:spPr>
        <p:txBody>
          <a:bodyPr spcFirstLastPara="1" wrap="square" lIns="91425" tIns="91425" rIns="91425" bIns="91425" anchor="ctr" anchorCtr="0">
            <a:noAutofit/>
          </a:bodyPr>
          <a:lstStyle>
            <a:lvl1pPr lvl="0" rtl="0">
              <a:spcBef>
                <a:spcPts val="0"/>
              </a:spcBef>
              <a:spcAft>
                <a:spcPts val="0"/>
              </a:spcAft>
              <a:buSzPts val="2400"/>
              <a:buNone/>
              <a:defRPr sz="4000" b="1">
                <a:solidFill>
                  <a:schemeClr val="accent6"/>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7250" name="Google Shape;7250;p63"/>
          <p:cNvSpPr txBox="1">
            <a:spLocks noGrp="1"/>
          </p:cNvSpPr>
          <p:nvPr>
            <p:ph type="title" idx="8" hasCustomPrompt="1"/>
          </p:nvPr>
        </p:nvSpPr>
        <p:spPr>
          <a:xfrm>
            <a:off x="3695467" y="3911833"/>
            <a:ext cx="1896400" cy="646400"/>
          </a:xfrm>
          <a:prstGeom prst="rect">
            <a:avLst/>
          </a:prstGeom>
          <a:solidFill>
            <a:schemeClr val="accent2"/>
          </a:solidFill>
        </p:spPr>
        <p:txBody>
          <a:bodyPr spcFirstLastPara="1" wrap="square" lIns="91425" tIns="91425" rIns="91425" bIns="91425" anchor="ctr" anchorCtr="0">
            <a:noAutofit/>
          </a:bodyPr>
          <a:lstStyle>
            <a:lvl1pPr lvl="0" rtl="0">
              <a:spcBef>
                <a:spcPts val="0"/>
              </a:spcBef>
              <a:spcAft>
                <a:spcPts val="0"/>
              </a:spcAft>
              <a:buSzPts val="2400"/>
              <a:buNone/>
              <a:defRPr sz="4000" b="1">
                <a:solidFill>
                  <a:schemeClr val="accent6"/>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7251" name="Google Shape;7251;p63"/>
          <p:cNvSpPr txBox="1">
            <a:spLocks noGrp="1"/>
          </p:cNvSpPr>
          <p:nvPr>
            <p:ph type="title" idx="9" hasCustomPrompt="1"/>
          </p:nvPr>
        </p:nvSpPr>
        <p:spPr>
          <a:xfrm>
            <a:off x="6430933" y="3906200"/>
            <a:ext cx="1896400" cy="646400"/>
          </a:xfrm>
          <a:prstGeom prst="rect">
            <a:avLst/>
          </a:prstGeom>
          <a:solidFill>
            <a:schemeClr val="accent2"/>
          </a:solidFill>
        </p:spPr>
        <p:txBody>
          <a:bodyPr spcFirstLastPara="1" wrap="square" lIns="91425" tIns="91425" rIns="91425" bIns="91425" anchor="ctr" anchorCtr="0">
            <a:noAutofit/>
          </a:bodyPr>
          <a:lstStyle>
            <a:lvl1pPr lvl="0" rtl="0">
              <a:spcBef>
                <a:spcPts val="0"/>
              </a:spcBef>
              <a:spcAft>
                <a:spcPts val="0"/>
              </a:spcAft>
              <a:buSzPts val="2400"/>
              <a:buNone/>
              <a:defRPr sz="4000" b="1">
                <a:solidFill>
                  <a:schemeClr val="accent6"/>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7252" name="Google Shape;7252;p63"/>
          <p:cNvSpPr txBox="1">
            <a:spLocks noGrp="1"/>
          </p:cNvSpPr>
          <p:nvPr>
            <p:ph type="title" idx="13"/>
          </p:nvPr>
        </p:nvSpPr>
        <p:spPr>
          <a:xfrm>
            <a:off x="9166400" y="4662237"/>
            <a:ext cx="2074400" cy="61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7253" name="Google Shape;7253;p63"/>
          <p:cNvSpPr txBox="1">
            <a:spLocks noGrp="1"/>
          </p:cNvSpPr>
          <p:nvPr>
            <p:ph type="subTitle" idx="14"/>
          </p:nvPr>
        </p:nvSpPr>
        <p:spPr>
          <a:xfrm>
            <a:off x="9166400" y="5237375"/>
            <a:ext cx="2074400" cy="71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7254" name="Google Shape;7254;p63"/>
          <p:cNvSpPr txBox="1">
            <a:spLocks noGrp="1"/>
          </p:cNvSpPr>
          <p:nvPr>
            <p:ph type="title" idx="15" hasCustomPrompt="1"/>
          </p:nvPr>
        </p:nvSpPr>
        <p:spPr>
          <a:xfrm>
            <a:off x="9166400" y="3911833"/>
            <a:ext cx="1896400" cy="646400"/>
          </a:xfrm>
          <a:prstGeom prst="rect">
            <a:avLst/>
          </a:prstGeom>
          <a:solidFill>
            <a:schemeClr val="accent2"/>
          </a:solidFill>
        </p:spPr>
        <p:txBody>
          <a:bodyPr spcFirstLastPara="1" wrap="square" lIns="91425" tIns="91425" rIns="91425" bIns="91425" anchor="ctr" anchorCtr="0">
            <a:noAutofit/>
          </a:bodyPr>
          <a:lstStyle>
            <a:lvl1pPr lvl="0" rtl="0">
              <a:spcBef>
                <a:spcPts val="0"/>
              </a:spcBef>
              <a:spcAft>
                <a:spcPts val="0"/>
              </a:spcAft>
              <a:buSzPts val="2400"/>
              <a:buNone/>
              <a:defRPr sz="4000">
                <a:solidFill>
                  <a:schemeClr val="accent6"/>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Tree>
    <p:extLst>
      <p:ext uri="{BB962C8B-B14F-4D97-AF65-F5344CB8AC3E}">
        <p14:creationId xmlns:p14="http://schemas.microsoft.com/office/powerpoint/2010/main" val="343913157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ig number 1">
  <p:cSld name="Big number 1">
    <p:spTree>
      <p:nvGrpSpPr>
        <p:cNvPr id="1" name="Shape 7255"/>
        <p:cNvGrpSpPr/>
        <p:nvPr/>
      </p:nvGrpSpPr>
      <p:grpSpPr>
        <a:xfrm>
          <a:off x="0" y="0"/>
          <a:ext cx="0" cy="0"/>
          <a:chOff x="0" y="0"/>
          <a:chExt cx="0" cy="0"/>
        </a:xfrm>
      </p:grpSpPr>
      <p:grpSp>
        <p:nvGrpSpPr>
          <p:cNvPr id="7256" name="Google Shape;7256;p64"/>
          <p:cNvGrpSpPr/>
          <p:nvPr/>
        </p:nvGrpSpPr>
        <p:grpSpPr>
          <a:xfrm rot="-10503374">
            <a:off x="-2090608" y="685014"/>
            <a:ext cx="4045808" cy="5360596"/>
            <a:chOff x="1571200" y="2227500"/>
            <a:chExt cx="1814675" cy="2404400"/>
          </a:xfrm>
        </p:grpSpPr>
        <p:sp>
          <p:nvSpPr>
            <p:cNvPr id="7257" name="Google Shape;7257;p64"/>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64"/>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64"/>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64"/>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64"/>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64"/>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64"/>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64"/>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64"/>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64"/>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64"/>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64"/>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64"/>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64"/>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64"/>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64"/>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64"/>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64"/>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64"/>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64"/>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64"/>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64"/>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64"/>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64"/>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64"/>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64"/>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64"/>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64"/>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64"/>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64"/>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64"/>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64"/>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64"/>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64"/>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64"/>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64"/>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64"/>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64"/>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64"/>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64"/>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64"/>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64"/>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64"/>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64"/>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64"/>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64"/>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64"/>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64"/>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64"/>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64"/>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64"/>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64"/>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64"/>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64"/>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64"/>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64"/>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64"/>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64"/>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64"/>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64"/>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64"/>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64"/>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64"/>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64"/>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64"/>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64"/>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64"/>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64"/>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64"/>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64"/>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64"/>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64"/>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64"/>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64"/>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64"/>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64"/>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64"/>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64"/>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64"/>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64"/>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64"/>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64"/>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64"/>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64"/>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64"/>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64"/>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64"/>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64"/>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64"/>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64"/>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64"/>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64"/>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64"/>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64"/>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64"/>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64"/>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64"/>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64"/>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64"/>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64"/>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64"/>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64"/>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64"/>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64"/>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64"/>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64"/>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64"/>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64"/>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64"/>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64"/>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64"/>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64"/>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64"/>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64"/>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64"/>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64"/>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64"/>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64"/>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64"/>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64"/>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64"/>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64"/>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64"/>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64"/>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64"/>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64"/>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64"/>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64"/>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64"/>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64"/>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64"/>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64"/>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64"/>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64"/>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64"/>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64"/>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64"/>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64"/>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64"/>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64"/>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64"/>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64"/>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64"/>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64"/>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64"/>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64"/>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64"/>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64"/>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64"/>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64"/>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64"/>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64"/>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64"/>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64"/>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64"/>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64"/>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64"/>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64"/>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64"/>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64"/>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64"/>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64"/>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64"/>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64"/>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64"/>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64"/>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64"/>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64"/>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64"/>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64"/>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64"/>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64"/>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64"/>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64"/>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64"/>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64"/>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64"/>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64"/>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64"/>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64"/>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64"/>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64"/>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64"/>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64"/>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64"/>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64"/>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64"/>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64"/>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64"/>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64"/>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64"/>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64"/>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64"/>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64"/>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64"/>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64"/>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64"/>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64"/>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64"/>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64"/>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64"/>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64"/>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64"/>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64"/>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64"/>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64"/>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64"/>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64"/>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64"/>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64"/>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64"/>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64"/>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64"/>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64"/>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64"/>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64"/>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64"/>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74" name="Google Shape;7474;p64"/>
          <p:cNvGrpSpPr/>
          <p:nvPr/>
        </p:nvGrpSpPr>
        <p:grpSpPr>
          <a:xfrm rot="10503374" flipH="1">
            <a:off x="10236659" y="685014"/>
            <a:ext cx="4045808" cy="5360596"/>
            <a:chOff x="1571200" y="2227500"/>
            <a:chExt cx="1814675" cy="2404400"/>
          </a:xfrm>
        </p:grpSpPr>
        <p:sp>
          <p:nvSpPr>
            <p:cNvPr id="7475" name="Google Shape;7475;p64"/>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64"/>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64"/>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64"/>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64"/>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64"/>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64"/>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64"/>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64"/>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64"/>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64"/>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64"/>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64"/>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64"/>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64"/>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64"/>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64"/>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64"/>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64"/>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64"/>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64"/>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64"/>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64"/>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64"/>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64"/>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64"/>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64"/>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64"/>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64"/>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64"/>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64"/>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64"/>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64"/>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64"/>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64"/>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64"/>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64"/>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64"/>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64"/>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64"/>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64"/>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64"/>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64"/>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64"/>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64"/>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64"/>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64"/>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64"/>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64"/>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64"/>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64"/>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64"/>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64"/>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64"/>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64"/>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64"/>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64"/>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64"/>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64"/>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64"/>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64"/>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64"/>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64"/>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64"/>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64"/>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64"/>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64"/>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64"/>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64"/>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64"/>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64"/>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64"/>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64"/>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64"/>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64"/>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64"/>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64"/>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64"/>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64"/>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64"/>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64"/>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64"/>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64"/>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64"/>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64"/>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64"/>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64"/>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64"/>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64"/>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64"/>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64"/>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64"/>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64"/>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64"/>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64"/>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64"/>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64"/>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64"/>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64"/>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64"/>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64"/>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64"/>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64"/>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64"/>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64"/>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64"/>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64"/>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64"/>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64"/>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64"/>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64"/>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64"/>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64"/>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64"/>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64"/>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64"/>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64"/>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64"/>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64"/>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64"/>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64"/>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64"/>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64"/>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64"/>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64"/>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64"/>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64"/>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64"/>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64"/>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64"/>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64"/>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64"/>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64"/>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64"/>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64"/>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64"/>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64"/>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64"/>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64"/>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64"/>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64"/>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64"/>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64"/>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64"/>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64"/>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64"/>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64"/>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64"/>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64"/>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64"/>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64"/>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64"/>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64"/>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64"/>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64"/>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64"/>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64"/>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64"/>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64"/>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64"/>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64"/>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64"/>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64"/>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64"/>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64"/>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64"/>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64"/>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64"/>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64"/>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64"/>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64"/>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64"/>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64"/>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64"/>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64"/>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64"/>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64"/>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64"/>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64"/>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64"/>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64"/>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64"/>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64"/>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64"/>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64"/>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64"/>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64"/>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64"/>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64"/>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64"/>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64"/>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64"/>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64"/>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64"/>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64"/>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64"/>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64"/>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64"/>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64"/>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64"/>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64"/>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64"/>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64"/>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64"/>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64"/>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64"/>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64"/>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64"/>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64"/>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64"/>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64"/>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64"/>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64"/>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64"/>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64"/>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64"/>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64"/>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7692" name="Google Shape;7692;p64"/>
          <p:cNvPicPr preferRelativeResize="0"/>
          <p:nvPr/>
        </p:nvPicPr>
        <p:blipFill>
          <a:blip r:embed="rId2">
            <a:alphaModFix/>
          </a:blip>
          <a:stretch>
            <a:fillRect/>
          </a:stretch>
        </p:blipFill>
        <p:spPr>
          <a:xfrm>
            <a:off x="4680072" y="5106143"/>
            <a:ext cx="1505371" cy="2554956"/>
          </a:xfrm>
          <a:prstGeom prst="rect">
            <a:avLst/>
          </a:prstGeom>
          <a:noFill/>
          <a:ln>
            <a:noFill/>
          </a:ln>
        </p:spPr>
      </p:pic>
      <p:pic>
        <p:nvPicPr>
          <p:cNvPr id="7693" name="Google Shape;7693;p64"/>
          <p:cNvPicPr preferRelativeResize="0"/>
          <p:nvPr/>
        </p:nvPicPr>
        <p:blipFill>
          <a:blip r:embed="rId3">
            <a:alphaModFix/>
          </a:blip>
          <a:stretch>
            <a:fillRect/>
          </a:stretch>
        </p:blipFill>
        <p:spPr>
          <a:xfrm>
            <a:off x="1433867" y="5106142"/>
            <a:ext cx="1691600" cy="2554957"/>
          </a:xfrm>
          <a:prstGeom prst="rect">
            <a:avLst/>
          </a:prstGeom>
          <a:noFill/>
          <a:ln>
            <a:noFill/>
          </a:ln>
        </p:spPr>
      </p:pic>
      <p:pic>
        <p:nvPicPr>
          <p:cNvPr id="7694" name="Google Shape;7694;p64"/>
          <p:cNvPicPr preferRelativeResize="0"/>
          <p:nvPr/>
        </p:nvPicPr>
        <p:blipFill>
          <a:blip r:embed="rId4">
            <a:alphaModFix/>
          </a:blip>
          <a:stretch>
            <a:fillRect/>
          </a:stretch>
        </p:blipFill>
        <p:spPr>
          <a:xfrm>
            <a:off x="9252631" y="5276710"/>
            <a:ext cx="1505371" cy="2554956"/>
          </a:xfrm>
          <a:prstGeom prst="rect">
            <a:avLst/>
          </a:prstGeom>
          <a:noFill/>
          <a:ln>
            <a:noFill/>
          </a:ln>
        </p:spPr>
      </p:pic>
      <p:pic>
        <p:nvPicPr>
          <p:cNvPr id="7695" name="Google Shape;7695;p64"/>
          <p:cNvPicPr preferRelativeResize="0"/>
          <p:nvPr/>
        </p:nvPicPr>
        <p:blipFill>
          <a:blip r:embed="rId5">
            <a:alphaModFix/>
          </a:blip>
          <a:stretch>
            <a:fillRect/>
          </a:stretch>
        </p:blipFill>
        <p:spPr>
          <a:xfrm>
            <a:off x="3174716" y="5276710"/>
            <a:ext cx="1505371" cy="2554956"/>
          </a:xfrm>
          <a:prstGeom prst="rect">
            <a:avLst/>
          </a:prstGeom>
          <a:noFill/>
          <a:ln>
            <a:noFill/>
          </a:ln>
        </p:spPr>
      </p:pic>
      <p:pic>
        <p:nvPicPr>
          <p:cNvPr id="7696" name="Google Shape;7696;p64"/>
          <p:cNvPicPr preferRelativeResize="0"/>
          <p:nvPr/>
        </p:nvPicPr>
        <p:blipFill>
          <a:blip r:embed="rId6">
            <a:alphaModFix/>
          </a:blip>
          <a:stretch>
            <a:fillRect/>
          </a:stretch>
        </p:blipFill>
        <p:spPr>
          <a:xfrm>
            <a:off x="5949660" y="5276710"/>
            <a:ext cx="1505371" cy="2554956"/>
          </a:xfrm>
          <a:prstGeom prst="rect">
            <a:avLst/>
          </a:prstGeom>
          <a:noFill/>
          <a:ln>
            <a:noFill/>
          </a:ln>
        </p:spPr>
      </p:pic>
      <p:pic>
        <p:nvPicPr>
          <p:cNvPr id="7697" name="Google Shape;7697;p64"/>
          <p:cNvPicPr preferRelativeResize="0"/>
          <p:nvPr/>
        </p:nvPicPr>
        <p:blipFill>
          <a:blip r:embed="rId7">
            <a:alphaModFix/>
          </a:blip>
          <a:stretch>
            <a:fillRect/>
          </a:stretch>
        </p:blipFill>
        <p:spPr>
          <a:xfrm>
            <a:off x="7455004" y="4780600"/>
            <a:ext cx="1797659" cy="3051064"/>
          </a:xfrm>
          <a:prstGeom prst="rect">
            <a:avLst/>
          </a:prstGeom>
          <a:noFill/>
          <a:ln>
            <a:noFill/>
          </a:ln>
        </p:spPr>
      </p:pic>
      <p:pic>
        <p:nvPicPr>
          <p:cNvPr id="7698" name="Google Shape;7698;p64"/>
          <p:cNvPicPr preferRelativeResize="0"/>
          <p:nvPr/>
        </p:nvPicPr>
        <p:blipFill>
          <a:blip r:embed="rId8">
            <a:alphaModFix/>
          </a:blip>
          <a:stretch>
            <a:fillRect/>
          </a:stretch>
        </p:blipFill>
        <p:spPr>
          <a:xfrm rot="10800000">
            <a:off x="4529165" y="-695501"/>
            <a:ext cx="1651656" cy="2474607"/>
          </a:xfrm>
          <a:prstGeom prst="rect">
            <a:avLst/>
          </a:prstGeom>
          <a:noFill/>
          <a:ln>
            <a:noFill/>
          </a:ln>
        </p:spPr>
      </p:pic>
      <p:pic>
        <p:nvPicPr>
          <p:cNvPr id="7699" name="Google Shape;7699;p64"/>
          <p:cNvPicPr preferRelativeResize="0"/>
          <p:nvPr/>
        </p:nvPicPr>
        <p:blipFill>
          <a:blip r:embed="rId9">
            <a:alphaModFix/>
          </a:blip>
          <a:stretch>
            <a:fillRect/>
          </a:stretch>
        </p:blipFill>
        <p:spPr>
          <a:xfrm rot="10800000">
            <a:off x="6288426" y="-695493"/>
            <a:ext cx="1458037" cy="2474605"/>
          </a:xfrm>
          <a:prstGeom prst="rect">
            <a:avLst/>
          </a:prstGeom>
          <a:noFill/>
          <a:ln>
            <a:noFill/>
          </a:ln>
        </p:spPr>
      </p:pic>
      <p:sp>
        <p:nvSpPr>
          <p:cNvPr id="7700" name="Google Shape;7700;p64"/>
          <p:cNvSpPr txBox="1">
            <a:spLocks noGrp="1"/>
          </p:cNvSpPr>
          <p:nvPr>
            <p:ph type="title" hasCustomPrompt="1"/>
          </p:nvPr>
        </p:nvSpPr>
        <p:spPr>
          <a:xfrm>
            <a:off x="2611000" y="1986900"/>
            <a:ext cx="6970000" cy="20148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9600"/>
              <a:buNone/>
              <a:defRPr sz="12800"/>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7701" name="Google Shape;7701;p64"/>
          <p:cNvSpPr txBox="1">
            <a:spLocks noGrp="1"/>
          </p:cNvSpPr>
          <p:nvPr>
            <p:ph type="subTitle" idx="1"/>
          </p:nvPr>
        </p:nvSpPr>
        <p:spPr>
          <a:xfrm>
            <a:off x="2611000" y="4189036"/>
            <a:ext cx="6970000" cy="5316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67"/>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r>
              <a:rPr lang="en-US"/>
              <a:t>Click to edit Master subtitle style</a:t>
            </a:r>
            <a:endParaRPr/>
          </a:p>
        </p:txBody>
      </p:sp>
    </p:spTree>
    <p:extLst>
      <p:ext uri="{BB962C8B-B14F-4D97-AF65-F5344CB8AC3E}">
        <p14:creationId xmlns:p14="http://schemas.microsoft.com/office/powerpoint/2010/main" val="204733439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7702"/>
        <p:cNvGrpSpPr/>
        <p:nvPr/>
      </p:nvGrpSpPr>
      <p:grpSpPr>
        <a:xfrm>
          <a:off x="0" y="0"/>
          <a:ext cx="0" cy="0"/>
          <a:chOff x="0" y="0"/>
          <a:chExt cx="0" cy="0"/>
        </a:xfrm>
      </p:grpSpPr>
      <p:sp>
        <p:nvSpPr>
          <p:cNvPr id="7703" name="Google Shape;7703;p65"/>
          <p:cNvSpPr txBox="1">
            <a:spLocks noGrp="1"/>
          </p:cNvSpPr>
          <p:nvPr>
            <p:ph type="subTitle" idx="1"/>
          </p:nvPr>
        </p:nvSpPr>
        <p:spPr>
          <a:xfrm>
            <a:off x="3233433" y="2348700"/>
            <a:ext cx="5725200" cy="25112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r>
              <a:rPr lang="en-US"/>
              <a:t>Click to edit Master subtitle style</a:t>
            </a:r>
            <a:endParaRPr/>
          </a:p>
        </p:txBody>
      </p:sp>
      <p:sp>
        <p:nvSpPr>
          <p:cNvPr id="7704" name="Google Shape;7704;p65"/>
          <p:cNvSpPr txBox="1">
            <a:spLocks noGrp="1"/>
          </p:cNvSpPr>
          <p:nvPr>
            <p:ph type="ctrTitle"/>
          </p:nvPr>
        </p:nvSpPr>
        <p:spPr>
          <a:xfrm>
            <a:off x="3239933" y="598033"/>
            <a:ext cx="5712000" cy="133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96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rPr lang="en-US"/>
              <a:t>Click to edit Master title style</a:t>
            </a:r>
            <a:endParaRPr/>
          </a:p>
        </p:txBody>
      </p:sp>
      <p:sp>
        <p:nvSpPr>
          <p:cNvPr id="7705" name="Google Shape;7705;p65"/>
          <p:cNvSpPr txBox="1">
            <a:spLocks noGrp="1"/>
          </p:cNvSpPr>
          <p:nvPr>
            <p:ph type="subTitle" idx="2"/>
          </p:nvPr>
        </p:nvSpPr>
        <p:spPr>
          <a:xfrm>
            <a:off x="3233333" y="5749600"/>
            <a:ext cx="5725200" cy="388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67"/>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r>
              <a:rPr lang="en-US"/>
              <a:t>Click to edit Master subtitle style</a:t>
            </a:r>
            <a:endParaRPr/>
          </a:p>
        </p:txBody>
      </p:sp>
      <p:sp>
        <p:nvSpPr>
          <p:cNvPr id="7706" name="Google Shape;7706;p65"/>
          <p:cNvSpPr txBox="1"/>
          <p:nvPr/>
        </p:nvSpPr>
        <p:spPr>
          <a:xfrm>
            <a:off x="3299533" y="4951733"/>
            <a:ext cx="5592800" cy="707717"/>
          </a:xfrm>
          <a:prstGeom prst="rect">
            <a:avLst/>
          </a:prstGeom>
          <a:noFill/>
          <a:ln>
            <a:noFill/>
          </a:ln>
        </p:spPr>
        <p:txBody>
          <a:bodyPr spcFirstLastPara="1" wrap="square" lIns="121900" tIns="121900" rIns="121900" bIns="121900" anchor="t" anchorCtr="0">
            <a:spAutoFit/>
          </a:bodyPr>
          <a:lstStyle/>
          <a:p>
            <a:pPr marL="0" lvl="0" indent="0" algn="ctr" rtl="0">
              <a:spcBef>
                <a:spcPts val="400"/>
              </a:spcBef>
              <a:spcAft>
                <a:spcPts val="0"/>
              </a:spcAft>
              <a:buNone/>
            </a:pPr>
            <a:r>
              <a:rPr lang="en" sz="1333">
                <a:solidFill>
                  <a:schemeClr val="dk1"/>
                </a:solidFill>
                <a:latin typeface="Montserrat"/>
                <a:ea typeface="Montserrat"/>
                <a:cs typeface="Montserrat"/>
                <a:sym typeface="Montserrat"/>
              </a:rPr>
              <a:t>CREDITS: This presentation template was created by </a:t>
            </a:r>
            <a:r>
              <a:rPr lang="en" sz="1333" b="1">
                <a:solidFill>
                  <a:schemeClr val="dk1"/>
                </a:solidFill>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lang="en" sz="1333">
                <a:solidFill>
                  <a:schemeClr val="dk1"/>
                </a:solidFill>
                <a:latin typeface="Montserrat"/>
                <a:ea typeface="Montserrat"/>
                <a:cs typeface="Montserrat"/>
                <a:sym typeface="Montserrat"/>
              </a:rPr>
              <a:t>, including infographics &amp; images by </a:t>
            </a:r>
            <a:r>
              <a:rPr lang="en" sz="1333"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Freepik</a:t>
            </a:r>
            <a:endParaRPr sz="2400" b="1">
              <a:solidFill>
                <a:schemeClr val="dk1"/>
              </a:solidFill>
              <a:latin typeface="Montserrat"/>
              <a:ea typeface="Montserrat"/>
              <a:cs typeface="Montserrat"/>
              <a:sym typeface="Montserrat"/>
            </a:endParaRPr>
          </a:p>
        </p:txBody>
      </p:sp>
      <p:grpSp>
        <p:nvGrpSpPr>
          <p:cNvPr id="7707" name="Google Shape;7707;p65"/>
          <p:cNvGrpSpPr/>
          <p:nvPr/>
        </p:nvGrpSpPr>
        <p:grpSpPr>
          <a:xfrm>
            <a:off x="-983411" y="-410487"/>
            <a:ext cx="14104385" cy="7876071"/>
            <a:chOff x="-737559" y="-307866"/>
            <a:chExt cx="10578289" cy="5907053"/>
          </a:xfrm>
        </p:grpSpPr>
        <p:grpSp>
          <p:nvGrpSpPr>
            <p:cNvPr id="7708" name="Google Shape;7708;p65"/>
            <p:cNvGrpSpPr/>
            <p:nvPr/>
          </p:nvGrpSpPr>
          <p:grpSpPr>
            <a:xfrm rot="10800000" flipH="1">
              <a:off x="8035473" y="3109166"/>
              <a:ext cx="1805257" cy="2490022"/>
              <a:chOff x="2763875" y="3698500"/>
              <a:chExt cx="1288825" cy="1777825"/>
            </a:xfrm>
          </p:grpSpPr>
          <p:sp>
            <p:nvSpPr>
              <p:cNvPr id="7709" name="Google Shape;7709;p65"/>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65"/>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65"/>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65"/>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65"/>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65"/>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65"/>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65"/>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65"/>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65"/>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65"/>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65"/>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65"/>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65"/>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65"/>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65"/>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65"/>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65"/>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65"/>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65"/>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65"/>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65"/>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65"/>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65"/>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65"/>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65"/>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65"/>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65"/>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65"/>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65"/>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65"/>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65"/>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65"/>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65"/>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65"/>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65"/>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65"/>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65"/>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65"/>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65"/>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65"/>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65"/>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65"/>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65"/>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65"/>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65"/>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65"/>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65"/>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65"/>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65"/>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65"/>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65"/>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65"/>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65"/>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65"/>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65"/>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65"/>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65"/>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65"/>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65"/>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65"/>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65"/>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65"/>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65"/>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65"/>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65"/>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65"/>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65"/>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65"/>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65"/>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65"/>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65"/>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65"/>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65"/>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65"/>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65"/>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65"/>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65"/>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65"/>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65"/>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65"/>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65"/>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65"/>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65"/>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65"/>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65"/>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65"/>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65"/>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65"/>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65"/>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65"/>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65"/>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65"/>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65"/>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65"/>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65"/>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65"/>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65"/>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65"/>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65"/>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65"/>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65"/>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65"/>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65"/>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65"/>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65"/>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65"/>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65"/>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65"/>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65"/>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65"/>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65"/>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65"/>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65"/>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65"/>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24" name="Google Shape;7824;p65"/>
            <p:cNvGrpSpPr/>
            <p:nvPr/>
          </p:nvGrpSpPr>
          <p:grpSpPr>
            <a:xfrm rot="-4372622">
              <a:off x="-671107" y="140400"/>
              <a:ext cx="2287895" cy="1828225"/>
              <a:chOff x="1340325" y="4148525"/>
              <a:chExt cx="1340250" cy="1070975"/>
            </a:xfrm>
          </p:grpSpPr>
          <p:sp>
            <p:nvSpPr>
              <p:cNvPr id="7825" name="Google Shape;7825;p65"/>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65"/>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65"/>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65"/>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65"/>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65"/>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65"/>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65"/>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65"/>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65"/>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65"/>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65"/>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65"/>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65"/>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65"/>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65"/>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65"/>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65"/>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65"/>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65"/>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65"/>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65"/>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65"/>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65"/>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65"/>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65"/>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65"/>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65"/>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65"/>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65"/>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65"/>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65"/>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65"/>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65"/>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65"/>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65"/>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65"/>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65"/>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65"/>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65"/>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65"/>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65"/>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65"/>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65"/>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65"/>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65"/>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65"/>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65"/>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65"/>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65"/>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65"/>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65"/>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65"/>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65"/>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65"/>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65"/>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65"/>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65"/>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65"/>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65"/>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65"/>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65"/>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65"/>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65"/>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65"/>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65"/>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65"/>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65"/>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65"/>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65"/>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65"/>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65"/>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65"/>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65"/>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65"/>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65"/>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65"/>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65"/>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65"/>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65"/>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65"/>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65"/>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65"/>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65"/>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65"/>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65"/>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65"/>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65"/>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65"/>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65"/>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65"/>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65"/>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65"/>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65"/>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65"/>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65"/>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65"/>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65"/>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65"/>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65"/>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65"/>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07913359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7926"/>
        <p:cNvGrpSpPr/>
        <p:nvPr/>
      </p:nvGrpSpPr>
      <p:grpSpPr>
        <a:xfrm>
          <a:off x="0" y="0"/>
          <a:ext cx="0" cy="0"/>
          <a:chOff x="0" y="0"/>
          <a:chExt cx="0" cy="0"/>
        </a:xfrm>
      </p:grpSpPr>
    </p:spTree>
    <p:extLst>
      <p:ext uri="{BB962C8B-B14F-4D97-AF65-F5344CB8AC3E}">
        <p14:creationId xmlns:p14="http://schemas.microsoft.com/office/powerpoint/2010/main" val="183726715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927"/>
        <p:cNvGrpSpPr/>
        <p:nvPr/>
      </p:nvGrpSpPr>
      <p:grpSpPr>
        <a:xfrm>
          <a:off x="0" y="0"/>
          <a:ext cx="0" cy="0"/>
          <a:chOff x="0" y="0"/>
          <a:chExt cx="0" cy="0"/>
        </a:xfrm>
      </p:grpSpPr>
      <p:grpSp>
        <p:nvGrpSpPr>
          <p:cNvPr id="7928" name="Google Shape;7928;p67"/>
          <p:cNvGrpSpPr/>
          <p:nvPr/>
        </p:nvGrpSpPr>
        <p:grpSpPr>
          <a:xfrm>
            <a:off x="90331" y="-652737"/>
            <a:ext cx="10511679" cy="10418461"/>
            <a:chOff x="67748" y="-489553"/>
            <a:chExt cx="7883759" cy="7813846"/>
          </a:xfrm>
        </p:grpSpPr>
        <p:grpSp>
          <p:nvGrpSpPr>
            <p:cNvPr id="7929" name="Google Shape;7929;p67"/>
            <p:cNvGrpSpPr/>
            <p:nvPr/>
          </p:nvGrpSpPr>
          <p:grpSpPr>
            <a:xfrm>
              <a:off x="6899838" y="3866133"/>
              <a:ext cx="1051667" cy="3458160"/>
              <a:chOff x="6772950" y="1141500"/>
              <a:chExt cx="372575" cy="1225125"/>
            </a:xfrm>
          </p:grpSpPr>
          <p:sp>
            <p:nvSpPr>
              <p:cNvPr id="7930" name="Google Shape;7930;p67"/>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67"/>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67"/>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67"/>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67"/>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67"/>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67"/>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67"/>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67"/>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67"/>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67"/>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67"/>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67"/>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67"/>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67"/>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67"/>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67"/>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67"/>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67"/>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67"/>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67"/>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67"/>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67"/>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67"/>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67"/>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67"/>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67"/>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67"/>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67"/>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67"/>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67"/>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61" name="Google Shape;7961;p67"/>
            <p:cNvGrpSpPr/>
            <p:nvPr/>
          </p:nvGrpSpPr>
          <p:grpSpPr>
            <a:xfrm rot="10800000" flipH="1">
              <a:off x="67748" y="3072341"/>
              <a:ext cx="1805257" cy="2490022"/>
              <a:chOff x="2763875" y="3698500"/>
              <a:chExt cx="1288825" cy="1777825"/>
            </a:xfrm>
          </p:grpSpPr>
          <p:sp>
            <p:nvSpPr>
              <p:cNvPr id="7962" name="Google Shape;7962;p67"/>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67"/>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67"/>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67"/>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67"/>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67"/>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67"/>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67"/>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67"/>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67"/>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67"/>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67"/>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67"/>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67"/>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67"/>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67"/>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67"/>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67"/>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67"/>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67"/>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67"/>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67"/>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67"/>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67"/>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67"/>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67"/>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67"/>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67"/>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67"/>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67"/>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67"/>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67"/>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67"/>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67"/>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67"/>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67"/>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67"/>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67"/>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67"/>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67"/>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67"/>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67"/>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67"/>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67"/>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67"/>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67"/>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67"/>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67"/>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67"/>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67"/>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67"/>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67"/>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67"/>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67"/>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67"/>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67"/>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67"/>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67"/>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67"/>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67"/>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67"/>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67"/>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67"/>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67"/>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67"/>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67"/>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67"/>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67"/>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67"/>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67"/>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67"/>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67"/>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67"/>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67"/>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67"/>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67"/>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67"/>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67"/>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67"/>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67"/>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67"/>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67"/>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67"/>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67"/>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67"/>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67"/>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67"/>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67"/>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67"/>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67"/>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67"/>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67"/>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67"/>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67"/>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67"/>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67"/>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67"/>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67"/>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67"/>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67"/>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67"/>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67"/>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67"/>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67"/>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67"/>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67"/>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67"/>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67"/>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67"/>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67"/>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67"/>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67"/>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67"/>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67"/>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67"/>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77" name="Google Shape;8077;p67"/>
            <p:cNvGrpSpPr/>
            <p:nvPr/>
          </p:nvGrpSpPr>
          <p:grpSpPr>
            <a:xfrm>
              <a:off x="5663566" y="-489553"/>
              <a:ext cx="2287941" cy="1828261"/>
              <a:chOff x="1340325" y="4148525"/>
              <a:chExt cx="1340250" cy="1070975"/>
            </a:xfrm>
          </p:grpSpPr>
          <p:sp>
            <p:nvSpPr>
              <p:cNvPr id="8078" name="Google Shape;8078;p67"/>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67"/>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67"/>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67"/>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67"/>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67"/>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67"/>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67"/>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67"/>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67"/>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67"/>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67"/>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67"/>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67"/>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67"/>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67"/>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67"/>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67"/>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67"/>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67"/>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67"/>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67"/>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67"/>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67"/>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67"/>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67"/>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67"/>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67"/>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67"/>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67"/>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67"/>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67"/>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67"/>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67"/>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67"/>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67"/>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67"/>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67"/>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67"/>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67"/>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67"/>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67"/>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67"/>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67"/>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67"/>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67"/>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67"/>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67"/>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67"/>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67"/>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67"/>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67"/>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67"/>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67"/>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67"/>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67"/>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67"/>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67"/>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67"/>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67"/>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67"/>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67"/>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67"/>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67"/>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67"/>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67"/>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67"/>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67"/>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67"/>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67"/>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67"/>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67"/>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67"/>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67"/>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67"/>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67"/>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67"/>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67"/>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67"/>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67"/>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67"/>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67"/>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67"/>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67"/>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67"/>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67"/>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67"/>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67"/>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67"/>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67"/>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67"/>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67"/>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67"/>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67"/>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67"/>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67"/>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67"/>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67"/>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67"/>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67"/>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67"/>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15570352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179"/>
        <p:cNvGrpSpPr/>
        <p:nvPr/>
      </p:nvGrpSpPr>
      <p:grpSpPr>
        <a:xfrm>
          <a:off x="0" y="0"/>
          <a:ext cx="0" cy="0"/>
          <a:chOff x="0" y="0"/>
          <a:chExt cx="0" cy="0"/>
        </a:xfrm>
      </p:grpSpPr>
      <p:grpSp>
        <p:nvGrpSpPr>
          <p:cNvPr id="8180" name="Google Shape;8180;p68"/>
          <p:cNvGrpSpPr/>
          <p:nvPr/>
        </p:nvGrpSpPr>
        <p:grpSpPr>
          <a:xfrm>
            <a:off x="202362" y="-342902"/>
            <a:ext cx="1081753" cy="2001268"/>
            <a:chOff x="641150" y="2458325"/>
            <a:chExt cx="445900" cy="824925"/>
          </a:xfrm>
        </p:grpSpPr>
        <p:sp>
          <p:nvSpPr>
            <p:cNvPr id="8181" name="Google Shape;8181;p68"/>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68"/>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68"/>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68"/>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68"/>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68"/>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68"/>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88" name="Google Shape;8188;p68"/>
          <p:cNvGrpSpPr/>
          <p:nvPr/>
        </p:nvGrpSpPr>
        <p:grpSpPr>
          <a:xfrm rot="-3675463">
            <a:off x="11101476" y="5377495"/>
            <a:ext cx="873744" cy="1724253"/>
            <a:chOff x="1130950" y="3191075"/>
            <a:chExt cx="359150" cy="708750"/>
          </a:xfrm>
        </p:grpSpPr>
        <p:sp>
          <p:nvSpPr>
            <p:cNvPr id="8189" name="Google Shape;8189;p68"/>
            <p:cNvSpPr/>
            <p:nvPr/>
          </p:nvSpPr>
          <p:spPr>
            <a:xfrm>
              <a:off x="1130950" y="3191075"/>
              <a:ext cx="359150" cy="70875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68"/>
            <p:cNvSpPr/>
            <p:nvPr/>
          </p:nvSpPr>
          <p:spPr>
            <a:xfrm>
              <a:off x="1230450" y="3705100"/>
              <a:ext cx="2625" cy="2600"/>
            </a:xfrm>
            <a:custGeom>
              <a:avLst/>
              <a:gdLst/>
              <a:ahLst/>
              <a:cxnLst/>
              <a:rect l="l" t="t" r="r" b="b"/>
              <a:pathLst>
                <a:path w="105" h="104" extrusionOk="0">
                  <a:moveTo>
                    <a:pt x="105" y="0"/>
                  </a:moveTo>
                  <a:cubicBezTo>
                    <a:pt x="105" y="104"/>
                    <a:pt x="105" y="104"/>
                    <a:pt x="1" y="104"/>
                  </a:cubicBezTo>
                  <a:lnTo>
                    <a:pt x="105" y="104"/>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68"/>
            <p:cNvSpPr/>
            <p:nvPr/>
          </p:nvSpPr>
          <p:spPr>
            <a:xfrm>
              <a:off x="1135700" y="3837500"/>
              <a:ext cx="16250" cy="38300"/>
            </a:xfrm>
            <a:custGeom>
              <a:avLst/>
              <a:gdLst/>
              <a:ahLst/>
              <a:cxnLst/>
              <a:rect l="l" t="t" r="r" b="b"/>
              <a:pathLst>
                <a:path w="650" h="1532" extrusionOk="0">
                  <a:moveTo>
                    <a:pt x="1" y="0"/>
                  </a:moveTo>
                  <a:cubicBezTo>
                    <a:pt x="172" y="323"/>
                    <a:pt x="329" y="647"/>
                    <a:pt x="442" y="960"/>
                  </a:cubicBezTo>
                  <a:lnTo>
                    <a:pt x="442" y="960"/>
                  </a:lnTo>
                  <a:cubicBezTo>
                    <a:pt x="437" y="627"/>
                    <a:pt x="333" y="228"/>
                    <a:pt x="131" y="0"/>
                  </a:cubicBezTo>
                  <a:close/>
                  <a:moveTo>
                    <a:pt x="442" y="960"/>
                  </a:moveTo>
                  <a:lnTo>
                    <a:pt x="442" y="960"/>
                  </a:lnTo>
                  <a:cubicBezTo>
                    <a:pt x="442" y="969"/>
                    <a:pt x="442" y="978"/>
                    <a:pt x="442" y="987"/>
                  </a:cubicBezTo>
                  <a:cubicBezTo>
                    <a:pt x="442" y="1054"/>
                    <a:pt x="485" y="1121"/>
                    <a:pt x="516" y="1188"/>
                  </a:cubicBezTo>
                  <a:lnTo>
                    <a:pt x="516" y="1188"/>
                  </a:lnTo>
                  <a:cubicBezTo>
                    <a:pt x="494" y="1113"/>
                    <a:pt x="469" y="1037"/>
                    <a:pt x="442" y="960"/>
                  </a:cubicBezTo>
                  <a:close/>
                  <a:moveTo>
                    <a:pt x="516" y="1188"/>
                  </a:moveTo>
                  <a:cubicBezTo>
                    <a:pt x="527" y="1225"/>
                    <a:pt x="537" y="1262"/>
                    <a:pt x="546" y="1298"/>
                  </a:cubicBezTo>
                  <a:cubicBezTo>
                    <a:pt x="546" y="1261"/>
                    <a:pt x="533" y="1225"/>
                    <a:pt x="516" y="1188"/>
                  </a:cubicBezTo>
                  <a:close/>
                  <a:moveTo>
                    <a:pt x="546" y="1298"/>
                  </a:moveTo>
                  <a:cubicBezTo>
                    <a:pt x="546" y="1402"/>
                    <a:pt x="650" y="1402"/>
                    <a:pt x="650" y="1532"/>
                  </a:cubicBezTo>
                  <a:cubicBezTo>
                    <a:pt x="650" y="1402"/>
                    <a:pt x="650" y="1298"/>
                    <a:pt x="546" y="129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68"/>
            <p:cNvSpPr/>
            <p:nvPr/>
          </p:nvSpPr>
          <p:spPr>
            <a:xfrm>
              <a:off x="1262925" y="3324125"/>
              <a:ext cx="2600" cy="13000"/>
            </a:xfrm>
            <a:custGeom>
              <a:avLst/>
              <a:gdLst/>
              <a:ahLst/>
              <a:cxnLst/>
              <a:rect l="l" t="t" r="r" b="b"/>
              <a:pathLst>
                <a:path w="104" h="520" extrusionOk="0">
                  <a:moveTo>
                    <a:pt x="0" y="0"/>
                  </a:moveTo>
                  <a:lnTo>
                    <a:pt x="0" y="0"/>
                  </a:lnTo>
                  <a:cubicBezTo>
                    <a:pt x="0" y="208"/>
                    <a:pt x="104" y="312"/>
                    <a:pt x="104" y="519"/>
                  </a:cubicBezTo>
                  <a:cubicBezTo>
                    <a:pt x="104" y="312"/>
                    <a:pt x="0"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68"/>
            <p:cNvSpPr/>
            <p:nvPr/>
          </p:nvSpPr>
          <p:spPr>
            <a:xfrm>
              <a:off x="1220075" y="3705100"/>
              <a:ext cx="2625" cy="2600"/>
            </a:xfrm>
            <a:custGeom>
              <a:avLst/>
              <a:gdLst/>
              <a:ahLst/>
              <a:cxnLst/>
              <a:rect l="l" t="t" r="r" b="b"/>
              <a:pathLst>
                <a:path w="105" h="104" extrusionOk="0">
                  <a:moveTo>
                    <a:pt x="104" y="0"/>
                  </a:moveTo>
                  <a:lnTo>
                    <a:pt x="1"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68"/>
            <p:cNvSpPr/>
            <p:nvPr/>
          </p:nvSpPr>
          <p:spPr>
            <a:xfrm>
              <a:off x="1222675" y="3694050"/>
              <a:ext cx="21450" cy="19500"/>
            </a:xfrm>
            <a:custGeom>
              <a:avLst/>
              <a:gdLst/>
              <a:ahLst/>
              <a:cxnLst/>
              <a:rect l="l" t="t" r="r" b="b"/>
              <a:pathLst>
                <a:path w="858" h="780" extrusionOk="0">
                  <a:moveTo>
                    <a:pt x="857" y="1"/>
                  </a:moveTo>
                  <a:lnTo>
                    <a:pt x="857" y="1"/>
                  </a:lnTo>
                  <a:cubicBezTo>
                    <a:pt x="778" y="50"/>
                    <a:pt x="714" y="111"/>
                    <a:pt x="652" y="173"/>
                  </a:cubicBezTo>
                  <a:lnTo>
                    <a:pt x="652" y="173"/>
                  </a:lnTo>
                  <a:cubicBezTo>
                    <a:pt x="718" y="113"/>
                    <a:pt x="785" y="55"/>
                    <a:pt x="857" y="1"/>
                  </a:cubicBezTo>
                  <a:close/>
                  <a:moveTo>
                    <a:pt x="652" y="173"/>
                  </a:moveTo>
                  <a:cubicBezTo>
                    <a:pt x="598" y="222"/>
                    <a:pt x="546" y="273"/>
                    <a:pt x="494" y="325"/>
                  </a:cubicBezTo>
                  <a:lnTo>
                    <a:pt x="494" y="325"/>
                  </a:lnTo>
                  <a:cubicBezTo>
                    <a:pt x="550" y="277"/>
                    <a:pt x="600" y="225"/>
                    <a:pt x="652" y="173"/>
                  </a:cubicBezTo>
                  <a:close/>
                  <a:moveTo>
                    <a:pt x="494" y="325"/>
                  </a:moveTo>
                  <a:cubicBezTo>
                    <a:pt x="441" y="370"/>
                    <a:pt x="382" y="411"/>
                    <a:pt x="312" y="442"/>
                  </a:cubicBezTo>
                  <a:cubicBezTo>
                    <a:pt x="208" y="546"/>
                    <a:pt x="104" y="650"/>
                    <a:pt x="0" y="780"/>
                  </a:cubicBezTo>
                  <a:cubicBezTo>
                    <a:pt x="181" y="644"/>
                    <a:pt x="336" y="482"/>
                    <a:pt x="494" y="32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8195" name="Google Shape;8195;p68"/>
          <p:cNvPicPr preferRelativeResize="0"/>
          <p:nvPr/>
        </p:nvPicPr>
        <p:blipFill>
          <a:blip r:embed="rId2">
            <a:alphaModFix/>
          </a:blip>
          <a:stretch>
            <a:fillRect/>
          </a:stretch>
        </p:blipFill>
        <p:spPr>
          <a:xfrm rot="10800000">
            <a:off x="1284115" y="-197896"/>
            <a:ext cx="1305860" cy="2216347"/>
          </a:xfrm>
          <a:prstGeom prst="rect">
            <a:avLst/>
          </a:prstGeom>
          <a:noFill/>
          <a:ln>
            <a:noFill/>
          </a:ln>
        </p:spPr>
      </p:pic>
      <p:pic>
        <p:nvPicPr>
          <p:cNvPr id="8196" name="Google Shape;8196;p68"/>
          <p:cNvPicPr preferRelativeResize="0"/>
          <p:nvPr/>
        </p:nvPicPr>
        <p:blipFill>
          <a:blip r:embed="rId3">
            <a:alphaModFix/>
          </a:blip>
          <a:stretch>
            <a:fillRect/>
          </a:stretch>
        </p:blipFill>
        <p:spPr>
          <a:xfrm>
            <a:off x="384919" y="4255603"/>
            <a:ext cx="1467411" cy="2216352"/>
          </a:xfrm>
          <a:prstGeom prst="rect">
            <a:avLst/>
          </a:prstGeom>
          <a:noFill/>
          <a:ln>
            <a:noFill/>
          </a:ln>
        </p:spPr>
      </p:pic>
      <p:pic>
        <p:nvPicPr>
          <p:cNvPr id="8197" name="Google Shape;8197;p68"/>
          <p:cNvPicPr preferRelativeResize="0"/>
          <p:nvPr/>
        </p:nvPicPr>
        <p:blipFill>
          <a:blip r:embed="rId4">
            <a:alphaModFix/>
          </a:blip>
          <a:stretch>
            <a:fillRect/>
          </a:stretch>
        </p:blipFill>
        <p:spPr>
          <a:xfrm>
            <a:off x="1377800" y="230965"/>
            <a:ext cx="1118489" cy="451472"/>
          </a:xfrm>
          <a:prstGeom prst="rect">
            <a:avLst/>
          </a:prstGeom>
          <a:noFill/>
          <a:ln>
            <a:noFill/>
          </a:ln>
        </p:spPr>
      </p:pic>
      <p:pic>
        <p:nvPicPr>
          <p:cNvPr id="8198" name="Google Shape;8198;p68"/>
          <p:cNvPicPr preferRelativeResize="0"/>
          <p:nvPr/>
        </p:nvPicPr>
        <p:blipFill>
          <a:blip r:embed="rId5">
            <a:alphaModFix/>
          </a:blip>
          <a:stretch>
            <a:fillRect/>
          </a:stretch>
        </p:blipFill>
        <p:spPr>
          <a:xfrm rot="5400000">
            <a:off x="706339" y="5553157"/>
            <a:ext cx="465648" cy="1184796"/>
          </a:xfrm>
          <a:prstGeom prst="rect">
            <a:avLst/>
          </a:prstGeom>
          <a:noFill/>
          <a:ln>
            <a:noFill/>
          </a:ln>
        </p:spPr>
      </p:pic>
      <p:grpSp>
        <p:nvGrpSpPr>
          <p:cNvPr id="8199" name="Google Shape;8199;p68"/>
          <p:cNvGrpSpPr/>
          <p:nvPr/>
        </p:nvGrpSpPr>
        <p:grpSpPr>
          <a:xfrm rot="-1247405">
            <a:off x="9719957" y="-402733"/>
            <a:ext cx="3986427" cy="5281917"/>
            <a:chOff x="1571200" y="2227500"/>
            <a:chExt cx="1814675" cy="2404400"/>
          </a:xfrm>
        </p:grpSpPr>
        <p:sp>
          <p:nvSpPr>
            <p:cNvPr id="8200" name="Google Shape;8200;p68"/>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68"/>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68"/>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68"/>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68"/>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68"/>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68"/>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68"/>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68"/>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68"/>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68"/>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68"/>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68"/>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68"/>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68"/>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68"/>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68"/>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68"/>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68"/>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68"/>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68"/>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68"/>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68"/>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68"/>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68"/>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68"/>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68"/>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68"/>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68"/>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68"/>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68"/>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68"/>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68"/>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68"/>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68"/>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68"/>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68"/>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68"/>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68"/>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68"/>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68"/>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68"/>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68"/>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68"/>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68"/>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68"/>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68"/>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68"/>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68"/>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68"/>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68"/>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68"/>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68"/>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68"/>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68"/>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68"/>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68"/>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68"/>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68"/>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68"/>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68"/>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68"/>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68"/>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68"/>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68"/>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68"/>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68"/>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68"/>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68"/>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68"/>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68"/>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68"/>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68"/>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68"/>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68"/>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68"/>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68"/>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68"/>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68"/>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68"/>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68"/>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68"/>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68"/>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68"/>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68"/>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68"/>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68"/>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68"/>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68"/>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68"/>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68"/>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68"/>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68"/>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68"/>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68"/>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68"/>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68"/>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68"/>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68"/>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68"/>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68"/>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68"/>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68"/>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68"/>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68"/>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68"/>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68"/>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68"/>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68"/>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68"/>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68"/>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68"/>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68"/>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68"/>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68"/>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68"/>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68"/>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68"/>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68"/>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68"/>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68"/>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68"/>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68"/>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68"/>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68"/>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68"/>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68"/>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68"/>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68"/>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68"/>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68"/>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68"/>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68"/>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68"/>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68"/>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68"/>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68"/>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68"/>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68"/>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68"/>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68"/>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68"/>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68"/>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68"/>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68"/>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68"/>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68"/>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68"/>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68"/>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68"/>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68"/>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68"/>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68"/>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68"/>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68"/>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68"/>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68"/>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68"/>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68"/>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68"/>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68"/>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68"/>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68"/>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68"/>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68"/>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68"/>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68"/>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68"/>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68"/>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68"/>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68"/>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68"/>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68"/>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68"/>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68"/>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68"/>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68"/>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68"/>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68"/>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68"/>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68"/>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68"/>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68"/>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68"/>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68"/>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68"/>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68"/>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68"/>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68"/>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68"/>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68"/>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68"/>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68"/>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68"/>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68"/>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68"/>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68"/>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68"/>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68"/>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68"/>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68"/>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68"/>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68"/>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68"/>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68"/>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68"/>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68"/>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68"/>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68"/>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68"/>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68"/>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68"/>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68"/>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68"/>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68"/>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68"/>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68"/>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8637634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417"/>
        <p:cNvGrpSpPr/>
        <p:nvPr/>
      </p:nvGrpSpPr>
      <p:grpSpPr>
        <a:xfrm>
          <a:off x="0" y="0"/>
          <a:ext cx="0" cy="0"/>
          <a:chOff x="0" y="0"/>
          <a:chExt cx="0" cy="0"/>
        </a:xfrm>
      </p:grpSpPr>
      <p:grpSp>
        <p:nvGrpSpPr>
          <p:cNvPr id="8418" name="Google Shape;8418;p69"/>
          <p:cNvGrpSpPr/>
          <p:nvPr/>
        </p:nvGrpSpPr>
        <p:grpSpPr>
          <a:xfrm rot="-1243233">
            <a:off x="-1347981" y="-2601345"/>
            <a:ext cx="4763765" cy="6311873"/>
            <a:chOff x="1571200" y="2227500"/>
            <a:chExt cx="1814675" cy="2404400"/>
          </a:xfrm>
        </p:grpSpPr>
        <p:sp>
          <p:nvSpPr>
            <p:cNvPr id="8419" name="Google Shape;8419;p69"/>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69"/>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69"/>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69"/>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69"/>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69"/>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69"/>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69"/>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69"/>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69"/>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69"/>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69"/>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69"/>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69"/>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69"/>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69"/>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69"/>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69"/>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69"/>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69"/>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69"/>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69"/>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69"/>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69"/>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69"/>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69"/>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69"/>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69"/>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69"/>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69"/>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69"/>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69"/>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69"/>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69"/>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69"/>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69"/>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69"/>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69"/>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69"/>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69"/>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69"/>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69"/>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69"/>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69"/>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69"/>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69"/>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69"/>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69"/>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69"/>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69"/>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69"/>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69"/>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69"/>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69"/>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69"/>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69"/>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69"/>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69"/>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69"/>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69"/>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69"/>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69"/>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69"/>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69"/>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69"/>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69"/>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69"/>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69"/>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69"/>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69"/>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69"/>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69"/>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69"/>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69"/>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69"/>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69"/>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69"/>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69"/>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69"/>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69"/>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69"/>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69"/>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69"/>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69"/>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69"/>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69"/>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69"/>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69"/>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69"/>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69"/>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69"/>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69"/>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69"/>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69"/>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69"/>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69"/>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69"/>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69"/>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69"/>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69"/>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69"/>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69"/>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69"/>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69"/>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69"/>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69"/>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69"/>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69"/>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69"/>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69"/>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69"/>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69"/>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69"/>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69"/>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69"/>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69"/>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69"/>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69"/>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69"/>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69"/>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69"/>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69"/>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69"/>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69"/>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69"/>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69"/>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69"/>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69"/>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69"/>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69"/>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69"/>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69"/>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69"/>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69"/>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69"/>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69"/>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69"/>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69"/>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69"/>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69"/>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69"/>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69"/>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69"/>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69"/>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69"/>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69"/>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69"/>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69"/>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69"/>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69"/>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69"/>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69"/>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69"/>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69"/>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69"/>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69"/>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69"/>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69"/>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69"/>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69"/>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69"/>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69"/>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69"/>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69"/>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69"/>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69"/>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69"/>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69"/>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69"/>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69"/>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69"/>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69"/>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69"/>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69"/>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69"/>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69"/>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69"/>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69"/>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69"/>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69"/>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69"/>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69"/>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69"/>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69"/>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69"/>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69"/>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69"/>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69"/>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69"/>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69"/>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69"/>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69"/>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69"/>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69"/>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69"/>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69"/>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69"/>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69"/>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69"/>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69"/>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69"/>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69"/>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69"/>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69"/>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69"/>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69"/>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69"/>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69"/>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69"/>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69"/>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69"/>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69"/>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69"/>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69"/>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69"/>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69"/>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69"/>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36" name="Google Shape;8636;p69"/>
          <p:cNvGrpSpPr/>
          <p:nvPr/>
        </p:nvGrpSpPr>
        <p:grpSpPr>
          <a:xfrm rot="402590" flipH="1">
            <a:off x="10232044" y="4656289"/>
            <a:ext cx="2412993" cy="3225248"/>
            <a:chOff x="3520850" y="3816075"/>
            <a:chExt cx="987175" cy="1319475"/>
          </a:xfrm>
        </p:grpSpPr>
        <p:sp>
          <p:nvSpPr>
            <p:cNvPr id="8637" name="Google Shape;8637;p69"/>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69"/>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69"/>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69"/>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69"/>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69"/>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69"/>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69"/>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69"/>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69"/>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69"/>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69"/>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69"/>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69"/>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69"/>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69"/>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69"/>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69"/>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69"/>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69"/>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69"/>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69"/>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69"/>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69"/>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69"/>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69"/>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663" name="Google Shape;8663;p69"/>
          <p:cNvSpPr/>
          <p:nvPr/>
        </p:nvSpPr>
        <p:spPr>
          <a:xfrm>
            <a:off x="8678300" y="5823769"/>
            <a:ext cx="1999152" cy="1199479"/>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664" name="Google Shape;8664;p69"/>
          <p:cNvGrpSpPr/>
          <p:nvPr/>
        </p:nvGrpSpPr>
        <p:grpSpPr>
          <a:xfrm>
            <a:off x="10447059" y="-174069"/>
            <a:ext cx="1559759" cy="2885588"/>
            <a:chOff x="641150" y="2458325"/>
            <a:chExt cx="445900" cy="824925"/>
          </a:xfrm>
        </p:grpSpPr>
        <p:sp>
          <p:nvSpPr>
            <p:cNvPr id="8665" name="Google Shape;8665;p69"/>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69"/>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69"/>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69"/>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69"/>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69"/>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69"/>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8672" name="Google Shape;8672;p69"/>
          <p:cNvPicPr preferRelativeResize="0"/>
          <p:nvPr/>
        </p:nvPicPr>
        <p:blipFill>
          <a:blip r:embed="rId2">
            <a:alphaModFix/>
          </a:blip>
          <a:stretch>
            <a:fillRect/>
          </a:stretch>
        </p:blipFill>
        <p:spPr>
          <a:xfrm rot="10800000">
            <a:off x="482791" y="4589734"/>
            <a:ext cx="1102221" cy="1870721"/>
          </a:xfrm>
          <a:prstGeom prst="rect">
            <a:avLst/>
          </a:prstGeom>
          <a:noFill/>
          <a:ln>
            <a:noFill/>
          </a:ln>
        </p:spPr>
      </p:pic>
      <p:pic>
        <p:nvPicPr>
          <p:cNvPr id="8673" name="Google Shape;8673;p69"/>
          <p:cNvPicPr preferRelativeResize="0"/>
          <p:nvPr/>
        </p:nvPicPr>
        <p:blipFill>
          <a:blip r:embed="rId3">
            <a:alphaModFix/>
          </a:blip>
          <a:stretch>
            <a:fillRect/>
          </a:stretch>
        </p:blipFill>
        <p:spPr>
          <a:xfrm>
            <a:off x="1471664" y="4589733"/>
            <a:ext cx="1238577" cy="1870723"/>
          </a:xfrm>
          <a:prstGeom prst="rect">
            <a:avLst/>
          </a:prstGeom>
          <a:noFill/>
          <a:ln>
            <a:noFill/>
          </a:ln>
        </p:spPr>
      </p:pic>
      <p:pic>
        <p:nvPicPr>
          <p:cNvPr id="8674" name="Google Shape;8674;p69"/>
          <p:cNvPicPr preferRelativeResize="0"/>
          <p:nvPr/>
        </p:nvPicPr>
        <p:blipFill>
          <a:blip r:embed="rId4">
            <a:alphaModFix/>
          </a:blip>
          <a:stretch>
            <a:fillRect/>
          </a:stretch>
        </p:blipFill>
        <p:spPr>
          <a:xfrm rot="10800000">
            <a:off x="559075" y="4863575"/>
            <a:ext cx="843981" cy="279392"/>
          </a:xfrm>
          <a:prstGeom prst="rect">
            <a:avLst/>
          </a:prstGeom>
          <a:noFill/>
          <a:ln>
            <a:noFill/>
          </a:ln>
        </p:spPr>
      </p:pic>
      <p:pic>
        <p:nvPicPr>
          <p:cNvPr id="8675" name="Google Shape;8675;p69"/>
          <p:cNvPicPr preferRelativeResize="0"/>
          <p:nvPr/>
        </p:nvPicPr>
        <p:blipFill>
          <a:blip r:embed="rId5">
            <a:alphaModFix/>
          </a:blip>
          <a:stretch>
            <a:fillRect/>
          </a:stretch>
        </p:blipFill>
        <p:spPr>
          <a:xfrm rot="5400000">
            <a:off x="1745042" y="5734007"/>
            <a:ext cx="302147" cy="848933"/>
          </a:xfrm>
          <a:prstGeom prst="rect">
            <a:avLst/>
          </a:prstGeom>
          <a:noFill/>
          <a:ln>
            <a:noFill/>
          </a:ln>
        </p:spPr>
      </p:pic>
    </p:spTree>
    <p:extLst>
      <p:ext uri="{BB962C8B-B14F-4D97-AF65-F5344CB8AC3E}">
        <p14:creationId xmlns:p14="http://schemas.microsoft.com/office/powerpoint/2010/main" val="279862252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slide" type="blank" preserve="1">
  <p:cSld name="Blank slide">
    <p:spTree>
      <p:nvGrpSpPr>
        <p:cNvPr id="1" name="Shape 8679"/>
        <p:cNvGrpSpPr/>
        <p:nvPr/>
      </p:nvGrpSpPr>
      <p:grpSpPr>
        <a:xfrm>
          <a:off x="0" y="0"/>
          <a:ext cx="0" cy="0"/>
          <a:chOff x="0" y="0"/>
          <a:chExt cx="0" cy="0"/>
        </a:xfrm>
      </p:grpSpPr>
    </p:spTree>
    <p:extLst>
      <p:ext uri="{BB962C8B-B14F-4D97-AF65-F5344CB8AC3E}">
        <p14:creationId xmlns:p14="http://schemas.microsoft.com/office/powerpoint/2010/main" val="3798453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117"/>
        <p:cNvGrpSpPr/>
        <p:nvPr/>
      </p:nvGrpSpPr>
      <p:grpSpPr>
        <a:xfrm>
          <a:off x="0" y="0"/>
          <a:ext cx="0" cy="0"/>
          <a:chOff x="0" y="0"/>
          <a:chExt cx="0" cy="0"/>
        </a:xfrm>
      </p:grpSpPr>
      <p:sp>
        <p:nvSpPr>
          <p:cNvPr id="1118" name="Google Shape;1118;p8"/>
          <p:cNvSpPr txBox="1">
            <a:spLocks noGrp="1"/>
          </p:cNvSpPr>
          <p:nvPr>
            <p:ph type="title"/>
          </p:nvPr>
        </p:nvSpPr>
        <p:spPr>
          <a:xfrm>
            <a:off x="848300" y="481667"/>
            <a:ext cx="5054000" cy="8652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1119" name="Google Shape;1119;p8"/>
          <p:cNvGrpSpPr/>
          <p:nvPr/>
        </p:nvGrpSpPr>
        <p:grpSpPr>
          <a:xfrm>
            <a:off x="-4027332" y="-1835537"/>
            <a:ext cx="10154375" cy="4711060"/>
            <a:chOff x="-3020499" y="-1376653"/>
            <a:chExt cx="7615781" cy="3533295"/>
          </a:xfrm>
        </p:grpSpPr>
        <p:grpSp>
          <p:nvGrpSpPr>
            <p:cNvPr id="1120" name="Google Shape;1120;p8"/>
            <p:cNvGrpSpPr/>
            <p:nvPr/>
          </p:nvGrpSpPr>
          <p:grpSpPr>
            <a:xfrm rot="5139609">
              <a:off x="-1782422" y="-227602"/>
              <a:ext cx="1051665" cy="3458152"/>
              <a:chOff x="6772950" y="1141500"/>
              <a:chExt cx="372575" cy="1225125"/>
            </a:xfrm>
          </p:grpSpPr>
          <p:sp>
            <p:nvSpPr>
              <p:cNvPr id="1121" name="Google Shape;1121;p8"/>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8"/>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8"/>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8"/>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8"/>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8"/>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8"/>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8"/>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8"/>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8"/>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8"/>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8"/>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8"/>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8"/>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8"/>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8"/>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8"/>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8"/>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8"/>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8"/>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8"/>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8"/>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8"/>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8"/>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8"/>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8"/>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8"/>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8"/>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8"/>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8"/>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8"/>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2" name="Google Shape;1152;p8"/>
            <p:cNvGrpSpPr/>
            <p:nvPr/>
          </p:nvGrpSpPr>
          <p:grpSpPr>
            <a:xfrm>
              <a:off x="2307341" y="-1376653"/>
              <a:ext cx="2287941" cy="1828261"/>
              <a:chOff x="1340325" y="4148525"/>
              <a:chExt cx="1340250" cy="1070975"/>
            </a:xfrm>
          </p:grpSpPr>
          <p:sp>
            <p:nvSpPr>
              <p:cNvPr id="1153" name="Google Shape;1153;p8"/>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8"/>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8"/>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8"/>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8"/>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8"/>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8"/>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8"/>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8"/>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8"/>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8"/>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8"/>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8"/>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8"/>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8"/>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8"/>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8"/>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8"/>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8"/>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8"/>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8"/>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8"/>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8"/>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8"/>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8"/>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8"/>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8"/>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8"/>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8"/>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8"/>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8"/>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8"/>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8"/>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8"/>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8"/>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8"/>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8"/>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8"/>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8"/>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8"/>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8"/>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8"/>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8"/>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8"/>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8"/>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8"/>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8"/>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8"/>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8"/>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8"/>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8"/>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8"/>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8"/>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8"/>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8"/>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8"/>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8"/>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8"/>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8"/>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8"/>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8"/>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8"/>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8"/>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8"/>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8"/>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8"/>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8"/>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8"/>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8"/>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8"/>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8"/>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8"/>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8"/>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8"/>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8"/>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8"/>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8"/>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8"/>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8"/>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8"/>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8"/>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8"/>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8"/>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8"/>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8"/>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8"/>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8"/>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8"/>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8"/>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8"/>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8"/>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8"/>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8"/>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8"/>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8"/>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8"/>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8"/>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8"/>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8"/>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8"/>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8"/>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1323480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preserve="1">
  <p:cSld name="Title only">
    <p:spTree>
      <p:nvGrpSpPr>
        <p:cNvPr id="1" name="Shape 8680"/>
        <p:cNvGrpSpPr/>
        <p:nvPr/>
      </p:nvGrpSpPr>
      <p:grpSpPr>
        <a:xfrm>
          <a:off x="0" y="0"/>
          <a:ext cx="0" cy="0"/>
          <a:chOff x="0" y="0"/>
          <a:chExt cx="0" cy="0"/>
        </a:xfrm>
      </p:grpSpPr>
      <p:sp>
        <p:nvSpPr>
          <p:cNvPr id="8681" name="Google Shape;8681;p72"/>
          <p:cNvSpPr/>
          <p:nvPr/>
        </p:nvSpPr>
        <p:spPr>
          <a:xfrm>
            <a:off x="-100" y="-13700"/>
            <a:ext cx="12192000" cy="15744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1867">
              <a:latin typeface="Inter"/>
              <a:ea typeface="Inter"/>
              <a:cs typeface="Inter"/>
              <a:sym typeface="Inter"/>
            </a:endParaRPr>
          </a:p>
        </p:txBody>
      </p:sp>
      <p:sp>
        <p:nvSpPr>
          <p:cNvPr id="8682" name="Google Shape;8682;p72"/>
          <p:cNvSpPr txBox="1">
            <a:spLocks noGrp="1"/>
          </p:cNvSpPr>
          <p:nvPr>
            <p:ph type="title"/>
          </p:nvPr>
        </p:nvSpPr>
        <p:spPr>
          <a:xfrm>
            <a:off x="950967" y="719333"/>
            <a:ext cx="10290000" cy="64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400"/>
              <a:buFont typeface="Inter"/>
              <a:buNone/>
              <a:defRPr sz="2933" b="1"/>
            </a:lvl1pPr>
            <a:lvl2pPr lvl="1" algn="ctr" rtl="0">
              <a:spcBef>
                <a:spcPts val="0"/>
              </a:spcBef>
              <a:spcAft>
                <a:spcPts val="0"/>
              </a:spcAft>
              <a:buSzPts val="2400"/>
              <a:buFont typeface="Inter"/>
              <a:buNone/>
              <a:defRPr sz="3200" b="1">
                <a:latin typeface="Inter"/>
                <a:ea typeface="Inter"/>
                <a:cs typeface="Inter"/>
                <a:sym typeface="Inter"/>
              </a:defRPr>
            </a:lvl2pPr>
            <a:lvl3pPr lvl="2" algn="ctr" rtl="0">
              <a:spcBef>
                <a:spcPts val="0"/>
              </a:spcBef>
              <a:spcAft>
                <a:spcPts val="0"/>
              </a:spcAft>
              <a:buSzPts val="2400"/>
              <a:buFont typeface="Inter"/>
              <a:buNone/>
              <a:defRPr sz="3200" b="1">
                <a:latin typeface="Inter"/>
                <a:ea typeface="Inter"/>
                <a:cs typeface="Inter"/>
                <a:sym typeface="Inter"/>
              </a:defRPr>
            </a:lvl3pPr>
            <a:lvl4pPr lvl="3" algn="ctr" rtl="0">
              <a:spcBef>
                <a:spcPts val="0"/>
              </a:spcBef>
              <a:spcAft>
                <a:spcPts val="0"/>
              </a:spcAft>
              <a:buSzPts val="2400"/>
              <a:buFont typeface="Inter"/>
              <a:buNone/>
              <a:defRPr sz="3200" b="1">
                <a:latin typeface="Inter"/>
                <a:ea typeface="Inter"/>
                <a:cs typeface="Inter"/>
                <a:sym typeface="Inter"/>
              </a:defRPr>
            </a:lvl4pPr>
            <a:lvl5pPr lvl="4" algn="ctr" rtl="0">
              <a:spcBef>
                <a:spcPts val="0"/>
              </a:spcBef>
              <a:spcAft>
                <a:spcPts val="0"/>
              </a:spcAft>
              <a:buSzPts val="2400"/>
              <a:buFont typeface="Inter"/>
              <a:buNone/>
              <a:defRPr sz="3200" b="1">
                <a:latin typeface="Inter"/>
                <a:ea typeface="Inter"/>
                <a:cs typeface="Inter"/>
                <a:sym typeface="Inter"/>
              </a:defRPr>
            </a:lvl5pPr>
            <a:lvl6pPr lvl="5" algn="ctr" rtl="0">
              <a:spcBef>
                <a:spcPts val="0"/>
              </a:spcBef>
              <a:spcAft>
                <a:spcPts val="0"/>
              </a:spcAft>
              <a:buSzPts val="2400"/>
              <a:buFont typeface="Inter"/>
              <a:buNone/>
              <a:defRPr sz="3200" b="1">
                <a:latin typeface="Inter"/>
                <a:ea typeface="Inter"/>
                <a:cs typeface="Inter"/>
                <a:sym typeface="Inter"/>
              </a:defRPr>
            </a:lvl6pPr>
            <a:lvl7pPr lvl="6" algn="ctr" rtl="0">
              <a:spcBef>
                <a:spcPts val="0"/>
              </a:spcBef>
              <a:spcAft>
                <a:spcPts val="0"/>
              </a:spcAft>
              <a:buSzPts val="2400"/>
              <a:buFont typeface="Inter"/>
              <a:buNone/>
              <a:defRPr sz="3200" b="1">
                <a:latin typeface="Inter"/>
                <a:ea typeface="Inter"/>
                <a:cs typeface="Inter"/>
                <a:sym typeface="Inter"/>
              </a:defRPr>
            </a:lvl7pPr>
            <a:lvl8pPr lvl="7" algn="ctr" rtl="0">
              <a:spcBef>
                <a:spcPts val="0"/>
              </a:spcBef>
              <a:spcAft>
                <a:spcPts val="0"/>
              </a:spcAft>
              <a:buSzPts val="2400"/>
              <a:buFont typeface="Inter"/>
              <a:buNone/>
              <a:defRPr sz="3200" b="1">
                <a:latin typeface="Inter"/>
                <a:ea typeface="Inter"/>
                <a:cs typeface="Inter"/>
                <a:sym typeface="Inter"/>
              </a:defRPr>
            </a:lvl8pPr>
            <a:lvl9pPr lvl="8" algn="ctr" rtl="0">
              <a:spcBef>
                <a:spcPts val="0"/>
              </a:spcBef>
              <a:spcAft>
                <a:spcPts val="0"/>
              </a:spcAft>
              <a:buSzPts val="2400"/>
              <a:buFont typeface="Inter"/>
              <a:buNone/>
              <a:defRPr sz="3200" b="1">
                <a:latin typeface="Inter"/>
                <a:ea typeface="Inter"/>
                <a:cs typeface="Inter"/>
                <a:sym typeface="Inter"/>
              </a:defRPr>
            </a:lvl9pPr>
          </a:lstStyle>
          <a:p>
            <a:r>
              <a:rPr lang="en-US"/>
              <a:t>Click to edit Master title style</a:t>
            </a:r>
            <a:endParaRPr/>
          </a:p>
        </p:txBody>
      </p:sp>
    </p:spTree>
    <p:extLst>
      <p:ext uri="{BB962C8B-B14F-4D97-AF65-F5344CB8AC3E}">
        <p14:creationId xmlns:p14="http://schemas.microsoft.com/office/powerpoint/2010/main" val="4678829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wo columns" preserve="1">
  <p:cSld name="Title and two columns">
    <p:spTree>
      <p:nvGrpSpPr>
        <p:cNvPr id="1" name="Shape 8683"/>
        <p:cNvGrpSpPr/>
        <p:nvPr/>
      </p:nvGrpSpPr>
      <p:grpSpPr>
        <a:xfrm>
          <a:off x="0" y="0"/>
          <a:ext cx="0" cy="0"/>
          <a:chOff x="0" y="0"/>
          <a:chExt cx="0" cy="0"/>
        </a:xfrm>
      </p:grpSpPr>
      <p:sp>
        <p:nvSpPr>
          <p:cNvPr id="8684" name="Google Shape;8684;p73"/>
          <p:cNvSpPr/>
          <p:nvPr/>
        </p:nvSpPr>
        <p:spPr>
          <a:xfrm>
            <a:off x="-100" y="-13700"/>
            <a:ext cx="12192000" cy="15744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endParaRPr sz="1867">
              <a:latin typeface="Inter"/>
              <a:ea typeface="Inter"/>
              <a:cs typeface="Inter"/>
              <a:sym typeface="Inter"/>
            </a:endParaRPr>
          </a:p>
        </p:txBody>
      </p:sp>
      <p:sp>
        <p:nvSpPr>
          <p:cNvPr id="8685" name="Google Shape;8685;p73"/>
          <p:cNvSpPr txBox="1">
            <a:spLocks noGrp="1"/>
          </p:cNvSpPr>
          <p:nvPr>
            <p:ph type="title"/>
          </p:nvPr>
        </p:nvSpPr>
        <p:spPr>
          <a:xfrm>
            <a:off x="971369" y="719333"/>
            <a:ext cx="4463600" cy="64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400"/>
              <a:buFont typeface="Inter"/>
              <a:buNone/>
              <a:defRPr sz="2933" b="1">
                <a:latin typeface="Inter"/>
                <a:ea typeface="Inter"/>
                <a:cs typeface="Inter"/>
                <a:sym typeface="Inter"/>
              </a:defRPr>
            </a:lvl1pPr>
            <a:lvl2pPr lvl="1" algn="ctr" rtl="0">
              <a:spcBef>
                <a:spcPts val="0"/>
              </a:spcBef>
              <a:spcAft>
                <a:spcPts val="0"/>
              </a:spcAft>
              <a:buSzPts val="2400"/>
              <a:buFont typeface="Inter"/>
              <a:buNone/>
              <a:defRPr sz="3200" b="1">
                <a:latin typeface="Inter"/>
                <a:ea typeface="Inter"/>
                <a:cs typeface="Inter"/>
                <a:sym typeface="Inter"/>
              </a:defRPr>
            </a:lvl2pPr>
            <a:lvl3pPr lvl="2" algn="ctr" rtl="0">
              <a:spcBef>
                <a:spcPts val="0"/>
              </a:spcBef>
              <a:spcAft>
                <a:spcPts val="0"/>
              </a:spcAft>
              <a:buSzPts val="2400"/>
              <a:buFont typeface="Inter"/>
              <a:buNone/>
              <a:defRPr sz="3200" b="1">
                <a:latin typeface="Inter"/>
                <a:ea typeface="Inter"/>
                <a:cs typeface="Inter"/>
                <a:sym typeface="Inter"/>
              </a:defRPr>
            </a:lvl3pPr>
            <a:lvl4pPr lvl="3" algn="ctr" rtl="0">
              <a:spcBef>
                <a:spcPts val="0"/>
              </a:spcBef>
              <a:spcAft>
                <a:spcPts val="0"/>
              </a:spcAft>
              <a:buSzPts val="2400"/>
              <a:buFont typeface="Inter"/>
              <a:buNone/>
              <a:defRPr sz="3200" b="1">
                <a:latin typeface="Inter"/>
                <a:ea typeface="Inter"/>
                <a:cs typeface="Inter"/>
                <a:sym typeface="Inter"/>
              </a:defRPr>
            </a:lvl4pPr>
            <a:lvl5pPr lvl="4" algn="ctr" rtl="0">
              <a:spcBef>
                <a:spcPts val="0"/>
              </a:spcBef>
              <a:spcAft>
                <a:spcPts val="0"/>
              </a:spcAft>
              <a:buSzPts val="2400"/>
              <a:buFont typeface="Inter"/>
              <a:buNone/>
              <a:defRPr sz="3200" b="1">
                <a:latin typeface="Inter"/>
                <a:ea typeface="Inter"/>
                <a:cs typeface="Inter"/>
                <a:sym typeface="Inter"/>
              </a:defRPr>
            </a:lvl5pPr>
            <a:lvl6pPr lvl="5" algn="ctr" rtl="0">
              <a:spcBef>
                <a:spcPts val="0"/>
              </a:spcBef>
              <a:spcAft>
                <a:spcPts val="0"/>
              </a:spcAft>
              <a:buSzPts val="2400"/>
              <a:buFont typeface="Inter"/>
              <a:buNone/>
              <a:defRPr sz="3200" b="1">
                <a:latin typeface="Inter"/>
                <a:ea typeface="Inter"/>
                <a:cs typeface="Inter"/>
                <a:sym typeface="Inter"/>
              </a:defRPr>
            </a:lvl6pPr>
            <a:lvl7pPr lvl="6" algn="ctr" rtl="0">
              <a:spcBef>
                <a:spcPts val="0"/>
              </a:spcBef>
              <a:spcAft>
                <a:spcPts val="0"/>
              </a:spcAft>
              <a:buSzPts val="2400"/>
              <a:buFont typeface="Inter"/>
              <a:buNone/>
              <a:defRPr sz="3200" b="1">
                <a:latin typeface="Inter"/>
                <a:ea typeface="Inter"/>
                <a:cs typeface="Inter"/>
                <a:sym typeface="Inter"/>
              </a:defRPr>
            </a:lvl7pPr>
            <a:lvl8pPr lvl="7" algn="ctr" rtl="0">
              <a:spcBef>
                <a:spcPts val="0"/>
              </a:spcBef>
              <a:spcAft>
                <a:spcPts val="0"/>
              </a:spcAft>
              <a:buSzPts val="2400"/>
              <a:buFont typeface="Inter"/>
              <a:buNone/>
              <a:defRPr sz="3200" b="1">
                <a:latin typeface="Inter"/>
                <a:ea typeface="Inter"/>
                <a:cs typeface="Inter"/>
                <a:sym typeface="Inter"/>
              </a:defRPr>
            </a:lvl8pPr>
            <a:lvl9pPr lvl="8" algn="ctr" rtl="0">
              <a:spcBef>
                <a:spcPts val="0"/>
              </a:spcBef>
              <a:spcAft>
                <a:spcPts val="0"/>
              </a:spcAft>
              <a:buSzPts val="2400"/>
              <a:buFont typeface="Inter"/>
              <a:buNone/>
              <a:defRPr sz="3200" b="1">
                <a:latin typeface="Inter"/>
                <a:ea typeface="Inter"/>
                <a:cs typeface="Inter"/>
                <a:sym typeface="Inter"/>
              </a:defRPr>
            </a:lvl9pPr>
          </a:lstStyle>
          <a:p>
            <a:r>
              <a:rPr lang="en-US"/>
              <a:t>Click to edit Master title style</a:t>
            </a:r>
            <a:endParaRPr/>
          </a:p>
        </p:txBody>
      </p:sp>
      <p:sp>
        <p:nvSpPr>
          <p:cNvPr id="8686" name="Google Shape;8686;p73"/>
          <p:cNvSpPr txBox="1">
            <a:spLocks noGrp="1"/>
          </p:cNvSpPr>
          <p:nvPr>
            <p:ph type="title" idx="2"/>
          </p:nvPr>
        </p:nvSpPr>
        <p:spPr>
          <a:xfrm>
            <a:off x="6636733" y="719333"/>
            <a:ext cx="4611200" cy="64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400"/>
              <a:buFont typeface="Inter"/>
              <a:buNone/>
              <a:defRPr sz="2933" b="1">
                <a:latin typeface="Inter"/>
                <a:ea typeface="Inter"/>
                <a:cs typeface="Inter"/>
                <a:sym typeface="Inter"/>
              </a:defRPr>
            </a:lvl1pPr>
            <a:lvl2pPr lvl="1" algn="ctr" rtl="0">
              <a:spcBef>
                <a:spcPts val="0"/>
              </a:spcBef>
              <a:spcAft>
                <a:spcPts val="0"/>
              </a:spcAft>
              <a:buSzPts val="2400"/>
              <a:buFont typeface="Inter"/>
              <a:buNone/>
              <a:defRPr sz="3200" b="1">
                <a:latin typeface="Inter"/>
                <a:ea typeface="Inter"/>
                <a:cs typeface="Inter"/>
                <a:sym typeface="Inter"/>
              </a:defRPr>
            </a:lvl2pPr>
            <a:lvl3pPr lvl="2" algn="ctr" rtl="0">
              <a:spcBef>
                <a:spcPts val="0"/>
              </a:spcBef>
              <a:spcAft>
                <a:spcPts val="0"/>
              </a:spcAft>
              <a:buSzPts val="2400"/>
              <a:buFont typeface="Inter"/>
              <a:buNone/>
              <a:defRPr sz="3200" b="1">
                <a:latin typeface="Inter"/>
                <a:ea typeface="Inter"/>
                <a:cs typeface="Inter"/>
                <a:sym typeface="Inter"/>
              </a:defRPr>
            </a:lvl3pPr>
            <a:lvl4pPr lvl="3" algn="ctr" rtl="0">
              <a:spcBef>
                <a:spcPts val="0"/>
              </a:spcBef>
              <a:spcAft>
                <a:spcPts val="0"/>
              </a:spcAft>
              <a:buSzPts val="2400"/>
              <a:buFont typeface="Inter"/>
              <a:buNone/>
              <a:defRPr sz="3200" b="1">
                <a:latin typeface="Inter"/>
                <a:ea typeface="Inter"/>
                <a:cs typeface="Inter"/>
                <a:sym typeface="Inter"/>
              </a:defRPr>
            </a:lvl4pPr>
            <a:lvl5pPr lvl="4" algn="ctr" rtl="0">
              <a:spcBef>
                <a:spcPts val="0"/>
              </a:spcBef>
              <a:spcAft>
                <a:spcPts val="0"/>
              </a:spcAft>
              <a:buSzPts val="2400"/>
              <a:buFont typeface="Inter"/>
              <a:buNone/>
              <a:defRPr sz="3200" b="1">
                <a:latin typeface="Inter"/>
                <a:ea typeface="Inter"/>
                <a:cs typeface="Inter"/>
                <a:sym typeface="Inter"/>
              </a:defRPr>
            </a:lvl5pPr>
            <a:lvl6pPr lvl="5" algn="ctr" rtl="0">
              <a:spcBef>
                <a:spcPts val="0"/>
              </a:spcBef>
              <a:spcAft>
                <a:spcPts val="0"/>
              </a:spcAft>
              <a:buSzPts val="2400"/>
              <a:buFont typeface="Inter"/>
              <a:buNone/>
              <a:defRPr sz="3200" b="1">
                <a:latin typeface="Inter"/>
                <a:ea typeface="Inter"/>
                <a:cs typeface="Inter"/>
                <a:sym typeface="Inter"/>
              </a:defRPr>
            </a:lvl6pPr>
            <a:lvl7pPr lvl="6" algn="ctr" rtl="0">
              <a:spcBef>
                <a:spcPts val="0"/>
              </a:spcBef>
              <a:spcAft>
                <a:spcPts val="0"/>
              </a:spcAft>
              <a:buSzPts val="2400"/>
              <a:buFont typeface="Inter"/>
              <a:buNone/>
              <a:defRPr sz="3200" b="1">
                <a:latin typeface="Inter"/>
                <a:ea typeface="Inter"/>
                <a:cs typeface="Inter"/>
                <a:sym typeface="Inter"/>
              </a:defRPr>
            </a:lvl7pPr>
            <a:lvl8pPr lvl="7" algn="ctr" rtl="0">
              <a:spcBef>
                <a:spcPts val="0"/>
              </a:spcBef>
              <a:spcAft>
                <a:spcPts val="0"/>
              </a:spcAft>
              <a:buSzPts val="2400"/>
              <a:buFont typeface="Inter"/>
              <a:buNone/>
              <a:defRPr sz="3200" b="1">
                <a:latin typeface="Inter"/>
                <a:ea typeface="Inter"/>
                <a:cs typeface="Inter"/>
                <a:sym typeface="Inter"/>
              </a:defRPr>
            </a:lvl8pPr>
            <a:lvl9pPr lvl="8" algn="ctr" rtl="0">
              <a:spcBef>
                <a:spcPts val="0"/>
              </a:spcBef>
              <a:spcAft>
                <a:spcPts val="0"/>
              </a:spcAft>
              <a:buSzPts val="2400"/>
              <a:buFont typeface="Inter"/>
              <a:buNone/>
              <a:defRPr sz="3200" b="1">
                <a:latin typeface="Inter"/>
                <a:ea typeface="Inter"/>
                <a:cs typeface="Inter"/>
                <a:sym typeface="Inter"/>
              </a:defRPr>
            </a:lvl9pPr>
          </a:lstStyle>
          <a:p>
            <a:r>
              <a:rPr lang="en-US"/>
              <a:t>Click to edit Master title style</a:t>
            </a:r>
            <a:endParaRPr/>
          </a:p>
        </p:txBody>
      </p:sp>
    </p:spTree>
    <p:extLst>
      <p:ext uri="{BB962C8B-B14F-4D97-AF65-F5344CB8AC3E}">
        <p14:creationId xmlns:p14="http://schemas.microsoft.com/office/powerpoint/2010/main" val="26030792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254"/>
        <p:cNvGrpSpPr/>
        <p:nvPr/>
      </p:nvGrpSpPr>
      <p:grpSpPr>
        <a:xfrm>
          <a:off x="0" y="0"/>
          <a:ext cx="0" cy="0"/>
          <a:chOff x="0" y="0"/>
          <a:chExt cx="0" cy="0"/>
        </a:xfrm>
      </p:grpSpPr>
      <p:sp>
        <p:nvSpPr>
          <p:cNvPr id="1255" name="Google Shape;1255;p9"/>
          <p:cNvSpPr txBox="1">
            <a:spLocks noGrp="1"/>
          </p:cNvSpPr>
          <p:nvPr>
            <p:ph type="title"/>
          </p:nvPr>
        </p:nvSpPr>
        <p:spPr>
          <a:xfrm>
            <a:off x="848300" y="481667"/>
            <a:ext cx="4827200" cy="8652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grpSp>
        <p:nvGrpSpPr>
          <p:cNvPr id="1256" name="Google Shape;1256;p9"/>
          <p:cNvGrpSpPr/>
          <p:nvPr/>
        </p:nvGrpSpPr>
        <p:grpSpPr>
          <a:xfrm>
            <a:off x="-2158512" y="-465637"/>
            <a:ext cx="15525408" cy="4940391"/>
            <a:chOff x="-1618884" y="-349228"/>
            <a:chExt cx="11644056" cy="3705293"/>
          </a:xfrm>
        </p:grpSpPr>
        <p:grpSp>
          <p:nvGrpSpPr>
            <p:cNvPr id="1257" name="Google Shape;1257;p9"/>
            <p:cNvGrpSpPr/>
            <p:nvPr/>
          </p:nvGrpSpPr>
          <p:grpSpPr>
            <a:xfrm rot="7001257" flipH="1">
              <a:off x="7604745" y="-228570"/>
              <a:ext cx="1805284" cy="2490078"/>
              <a:chOff x="2763875" y="3698500"/>
              <a:chExt cx="1288825" cy="1777825"/>
            </a:xfrm>
          </p:grpSpPr>
          <p:sp>
            <p:nvSpPr>
              <p:cNvPr id="1258" name="Google Shape;1258;p9"/>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9"/>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9"/>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9"/>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9"/>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9"/>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9"/>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9"/>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9"/>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9"/>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9"/>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9"/>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9"/>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9"/>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9"/>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9"/>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9"/>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9"/>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9"/>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9"/>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9"/>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9"/>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9"/>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9"/>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9"/>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9"/>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9"/>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9"/>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9"/>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9"/>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9"/>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9"/>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9"/>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9"/>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9"/>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9"/>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9"/>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9"/>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9"/>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9"/>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9"/>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9"/>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9"/>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9"/>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9"/>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9"/>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9"/>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9"/>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9"/>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9"/>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9"/>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9"/>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9"/>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9"/>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9"/>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9"/>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9"/>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9"/>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9"/>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9"/>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9"/>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9"/>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9"/>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9"/>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9"/>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9"/>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9"/>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9"/>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9"/>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9"/>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9"/>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9"/>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9"/>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9"/>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9"/>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9"/>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9"/>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9"/>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9"/>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9"/>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9"/>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9"/>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9"/>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9"/>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9"/>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9"/>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9"/>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9"/>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9"/>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9"/>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9"/>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9"/>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9"/>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9"/>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9"/>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9"/>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9"/>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9"/>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9"/>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9"/>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9"/>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9"/>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9"/>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9"/>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9"/>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9"/>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9"/>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9"/>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9"/>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9"/>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9"/>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9"/>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9"/>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9"/>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9"/>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3" name="Google Shape;1373;p9"/>
            <p:cNvGrpSpPr/>
            <p:nvPr/>
          </p:nvGrpSpPr>
          <p:grpSpPr>
            <a:xfrm rot="-4372622">
              <a:off x="-1552432" y="1079575"/>
              <a:ext cx="2287895" cy="1828225"/>
              <a:chOff x="1340325" y="4148525"/>
              <a:chExt cx="1340250" cy="1070975"/>
            </a:xfrm>
          </p:grpSpPr>
          <p:sp>
            <p:nvSpPr>
              <p:cNvPr id="1374" name="Google Shape;1374;p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326866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475"/>
        <p:cNvGrpSpPr/>
        <p:nvPr/>
      </p:nvGrpSpPr>
      <p:grpSpPr>
        <a:xfrm>
          <a:off x="0" y="0"/>
          <a:ext cx="0" cy="0"/>
          <a:chOff x="0" y="0"/>
          <a:chExt cx="0" cy="0"/>
        </a:xfrm>
      </p:grpSpPr>
      <p:grpSp>
        <p:nvGrpSpPr>
          <p:cNvPr id="1476" name="Google Shape;1476;p10"/>
          <p:cNvGrpSpPr/>
          <p:nvPr/>
        </p:nvGrpSpPr>
        <p:grpSpPr>
          <a:xfrm rot="10800000">
            <a:off x="-2269979" y="-549270"/>
            <a:ext cx="15525408" cy="4940391"/>
            <a:chOff x="-1618884" y="-349228"/>
            <a:chExt cx="11644056" cy="3705293"/>
          </a:xfrm>
        </p:grpSpPr>
        <p:grpSp>
          <p:nvGrpSpPr>
            <p:cNvPr id="1477" name="Google Shape;1477;p10"/>
            <p:cNvGrpSpPr/>
            <p:nvPr/>
          </p:nvGrpSpPr>
          <p:grpSpPr>
            <a:xfrm rot="7001257" flipH="1">
              <a:off x="7604745" y="-228570"/>
              <a:ext cx="1805284" cy="2490078"/>
              <a:chOff x="2763875" y="3698500"/>
              <a:chExt cx="1288825" cy="1777825"/>
            </a:xfrm>
          </p:grpSpPr>
          <p:sp>
            <p:nvSpPr>
              <p:cNvPr id="1478" name="Google Shape;1478;p10"/>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10"/>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10"/>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10"/>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10"/>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10"/>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10"/>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10"/>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10"/>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10"/>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10"/>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10"/>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10"/>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10"/>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10"/>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10"/>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10"/>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10"/>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10"/>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10"/>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10"/>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10"/>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10"/>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10"/>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10"/>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10"/>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10"/>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10"/>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10"/>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10"/>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10"/>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10"/>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10"/>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10"/>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10"/>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10"/>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10"/>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10"/>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10"/>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10"/>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10"/>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10"/>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10"/>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10"/>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10"/>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10"/>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10"/>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10"/>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10"/>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10"/>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10"/>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10"/>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10"/>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10"/>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10"/>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10"/>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10"/>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10"/>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10"/>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10"/>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10"/>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10"/>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10"/>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10"/>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10"/>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10"/>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10"/>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10"/>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10"/>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10"/>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10"/>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10"/>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10"/>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10"/>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10"/>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10"/>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10"/>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10"/>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10"/>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10"/>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10"/>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10"/>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10"/>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10"/>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10"/>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10"/>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10"/>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10"/>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10"/>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10"/>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10"/>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10"/>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10"/>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10"/>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10"/>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10"/>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10"/>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10"/>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10"/>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10"/>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10"/>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10"/>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10"/>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10"/>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10"/>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10"/>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10"/>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10"/>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10"/>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10"/>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10"/>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10"/>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10"/>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10"/>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10"/>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3" name="Google Shape;1593;p10"/>
            <p:cNvGrpSpPr/>
            <p:nvPr/>
          </p:nvGrpSpPr>
          <p:grpSpPr>
            <a:xfrm rot="-4372622">
              <a:off x="-1552432" y="1079575"/>
              <a:ext cx="2287895" cy="1828225"/>
              <a:chOff x="1340325" y="4148525"/>
              <a:chExt cx="1340250" cy="1070975"/>
            </a:xfrm>
          </p:grpSpPr>
          <p:sp>
            <p:nvSpPr>
              <p:cNvPr id="1594" name="Google Shape;1594;p10"/>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10"/>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10"/>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10"/>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10"/>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10"/>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10"/>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10"/>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10"/>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10"/>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10"/>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10"/>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10"/>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10"/>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10"/>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10"/>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10"/>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10"/>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10"/>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10"/>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10"/>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10"/>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10"/>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10"/>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10"/>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10"/>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10"/>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10"/>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10"/>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10"/>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10"/>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10"/>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10"/>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10"/>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10"/>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10"/>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10"/>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10"/>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10"/>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10"/>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10"/>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10"/>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10"/>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10"/>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10"/>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10"/>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10"/>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10"/>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10"/>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10"/>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10"/>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10"/>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10"/>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10"/>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10"/>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10"/>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10"/>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10"/>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10"/>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10"/>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10"/>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10"/>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10"/>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10"/>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10"/>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10"/>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10"/>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10"/>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10"/>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10"/>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10"/>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10"/>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10"/>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10"/>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10"/>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10"/>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10"/>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10"/>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10"/>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10"/>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10"/>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10"/>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10"/>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10"/>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10"/>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10"/>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10"/>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10"/>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10"/>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10"/>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10"/>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10"/>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10"/>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10"/>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10"/>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10"/>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10"/>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10"/>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10"/>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10"/>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10"/>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695" name="Google Shape;1695;p10"/>
          <p:cNvSpPr txBox="1">
            <a:spLocks noGrp="1"/>
          </p:cNvSpPr>
          <p:nvPr>
            <p:ph type="title"/>
          </p:nvPr>
        </p:nvSpPr>
        <p:spPr>
          <a:xfrm>
            <a:off x="960000" y="4816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267"/>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r>
              <a:rPr lang="en-US"/>
              <a:t>Click to edit Master title style</a:t>
            </a:r>
            <a:endParaRPr/>
          </a:p>
        </p:txBody>
      </p:sp>
    </p:spTree>
    <p:extLst>
      <p:ext uri="{BB962C8B-B14F-4D97-AF65-F5344CB8AC3E}">
        <p14:creationId xmlns:p14="http://schemas.microsoft.com/office/powerpoint/2010/main" val="124419838"/>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1.xml"/><Relationship Id="rId2" Type="http://schemas.openxmlformats.org/officeDocument/2006/relationships/slideLayout" Target="../slideLayouts/slideLayout70.xml"/><Relationship Id="rId1" Type="http://schemas.openxmlformats.org/officeDocument/2006/relationships/slideLayout" Target="../slideLayouts/slideLayout69.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9333" y="593367"/>
            <a:ext cx="102732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1pPr>
            <a:lvl2pPr lvl="1">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2pPr>
            <a:lvl3pPr lvl="2">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3pPr>
            <a:lvl4pPr lvl="3">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4pPr>
            <a:lvl5pPr lvl="4">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5pPr>
            <a:lvl6pPr lvl="5">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6pPr>
            <a:lvl7pPr lvl="6">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7pPr>
            <a:lvl8pPr lvl="7">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8pPr>
            <a:lvl9pPr lvl="8">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9pPr>
          </a:lstStyle>
          <a:p>
            <a:endParaRPr/>
          </a:p>
        </p:txBody>
      </p:sp>
      <p:sp>
        <p:nvSpPr>
          <p:cNvPr id="7" name="Google Shape;7;p1"/>
          <p:cNvSpPr txBox="1">
            <a:spLocks noGrp="1"/>
          </p:cNvSpPr>
          <p:nvPr>
            <p:ph type="body" idx="1"/>
          </p:nvPr>
        </p:nvSpPr>
        <p:spPr>
          <a:xfrm>
            <a:off x="959333" y="1536633"/>
            <a:ext cx="102732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Montserrat"/>
              <a:buChar char="●"/>
              <a:defRPr sz="1800">
                <a:solidFill>
                  <a:schemeClr val="dk1"/>
                </a:solidFill>
                <a:latin typeface="Montserrat"/>
                <a:ea typeface="Montserrat"/>
                <a:cs typeface="Montserrat"/>
                <a:sym typeface="Montserrat"/>
              </a:defRPr>
            </a:lvl1pPr>
            <a:lvl2pPr marL="914400" lvl="1"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Tree>
    <p:extLst>
      <p:ext uri="{BB962C8B-B14F-4D97-AF65-F5344CB8AC3E}">
        <p14:creationId xmlns:p14="http://schemas.microsoft.com/office/powerpoint/2010/main" val="3714035780"/>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 id="2147483715" r:id="rId55"/>
    <p:sldLayoutId id="2147483716" r:id="rId56"/>
    <p:sldLayoutId id="2147483717" r:id="rId57"/>
    <p:sldLayoutId id="2147483718" r:id="rId58"/>
    <p:sldLayoutId id="2147483719" r:id="rId59"/>
    <p:sldLayoutId id="2147483720" r:id="rId60"/>
    <p:sldLayoutId id="2147483721" r:id="rId61"/>
    <p:sldLayoutId id="2147483722" r:id="rId62"/>
    <p:sldLayoutId id="2147483723" r:id="rId63"/>
    <p:sldLayoutId id="2147483724" r:id="rId64"/>
    <p:sldLayoutId id="2147483725" r:id="rId65"/>
    <p:sldLayoutId id="2147483726" r:id="rId66"/>
    <p:sldLayoutId id="2147483727" r:id="rId67"/>
    <p:sldLayoutId id="2147483728" r:id="rId68"/>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8676"/>
        <p:cNvGrpSpPr/>
        <p:nvPr/>
      </p:nvGrpSpPr>
      <p:grpSpPr>
        <a:xfrm>
          <a:off x="0" y="0"/>
          <a:ext cx="0" cy="0"/>
          <a:chOff x="0" y="0"/>
          <a:chExt cx="0" cy="0"/>
        </a:xfrm>
      </p:grpSpPr>
      <p:sp>
        <p:nvSpPr>
          <p:cNvPr id="8677" name="Google Shape;8677;p70"/>
          <p:cNvSpPr txBox="1">
            <a:spLocks noGrp="1"/>
          </p:cNvSpPr>
          <p:nvPr>
            <p:ph type="title"/>
          </p:nvPr>
        </p:nvSpPr>
        <p:spPr>
          <a:xfrm>
            <a:off x="950967" y="719333"/>
            <a:ext cx="102900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lt1"/>
              </a:buClr>
              <a:buSzPts val="2400"/>
              <a:buFont typeface="Inter"/>
              <a:buNone/>
              <a:defRPr sz="2400" b="1">
                <a:solidFill>
                  <a:schemeClr val="lt1"/>
                </a:solidFill>
                <a:latin typeface="Inter"/>
                <a:ea typeface="Inter"/>
                <a:cs typeface="Inter"/>
                <a:sym typeface="Inter"/>
              </a:defRPr>
            </a:lvl1pPr>
            <a:lvl2pPr lvl="1" algn="ctr" rtl="0">
              <a:spcBef>
                <a:spcPts val="0"/>
              </a:spcBef>
              <a:spcAft>
                <a:spcPts val="0"/>
              </a:spcAft>
              <a:buClr>
                <a:schemeClr val="lt1"/>
              </a:buClr>
              <a:buSzPts val="2400"/>
              <a:buFont typeface="Inter"/>
              <a:buNone/>
              <a:defRPr sz="2400" b="1">
                <a:solidFill>
                  <a:schemeClr val="lt1"/>
                </a:solidFill>
                <a:latin typeface="Inter"/>
                <a:ea typeface="Inter"/>
                <a:cs typeface="Inter"/>
                <a:sym typeface="Inter"/>
              </a:defRPr>
            </a:lvl2pPr>
            <a:lvl3pPr lvl="2" algn="ctr" rtl="0">
              <a:spcBef>
                <a:spcPts val="0"/>
              </a:spcBef>
              <a:spcAft>
                <a:spcPts val="0"/>
              </a:spcAft>
              <a:buClr>
                <a:schemeClr val="lt1"/>
              </a:buClr>
              <a:buSzPts val="2400"/>
              <a:buFont typeface="Inter"/>
              <a:buNone/>
              <a:defRPr sz="2400" b="1">
                <a:solidFill>
                  <a:schemeClr val="lt1"/>
                </a:solidFill>
                <a:latin typeface="Inter"/>
                <a:ea typeface="Inter"/>
                <a:cs typeface="Inter"/>
                <a:sym typeface="Inter"/>
              </a:defRPr>
            </a:lvl3pPr>
            <a:lvl4pPr lvl="3" algn="ctr" rtl="0">
              <a:spcBef>
                <a:spcPts val="0"/>
              </a:spcBef>
              <a:spcAft>
                <a:spcPts val="0"/>
              </a:spcAft>
              <a:buClr>
                <a:schemeClr val="lt1"/>
              </a:buClr>
              <a:buSzPts val="2400"/>
              <a:buFont typeface="Inter"/>
              <a:buNone/>
              <a:defRPr sz="2400" b="1">
                <a:solidFill>
                  <a:schemeClr val="lt1"/>
                </a:solidFill>
                <a:latin typeface="Inter"/>
                <a:ea typeface="Inter"/>
                <a:cs typeface="Inter"/>
                <a:sym typeface="Inter"/>
              </a:defRPr>
            </a:lvl4pPr>
            <a:lvl5pPr lvl="4" algn="ctr" rtl="0">
              <a:spcBef>
                <a:spcPts val="0"/>
              </a:spcBef>
              <a:spcAft>
                <a:spcPts val="0"/>
              </a:spcAft>
              <a:buClr>
                <a:schemeClr val="lt1"/>
              </a:buClr>
              <a:buSzPts val="2400"/>
              <a:buFont typeface="Inter"/>
              <a:buNone/>
              <a:defRPr sz="2400" b="1">
                <a:solidFill>
                  <a:schemeClr val="lt1"/>
                </a:solidFill>
                <a:latin typeface="Inter"/>
                <a:ea typeface="Inter"/>
                <a:cs typeface="Inter"/>
                <a:sym typeface="Inter"/>
              </a:defRPr>
            </a:lvl5pPr>
            <a:lvl6pPr lvl="5" algn="ctr" rtl="0">
              <a:spcBef>
                <a:spcPts val="0"/>
              </a:spcBef>
              <a:spcAft>
                <a:spcPts val="0"/>
              </a:spcAft>
              <a:buClr>
                <a:schemeClr val="lt1"/>
              </a:buClr>
              <a:buSzPts val="2400"/>
              <a:buFont typeface="Inter"/>
              <a:buNone/>
              <a:defRPr sz="2400" b="1">
                <a:solidFill>
                  <a:schemeClr val="lt1"/>
                </a:solidFill>
                <a:latin typeface="Inter"/>
                <a:ea typeface="Inter"/>
                <a:cs typeface="Inter"/>
                <a:sym typeface="Inter"/>
              </a:defRPr>
            </a:lvl6pPr>
            <a:lvl7pPr lvl="6" algn="ctr" rtl="0">
              <a:spcBef>
                <a:spcPts val="0"/>
              </a:spcBef>
              <a:spcAft>
                <a:spcPts val="0"/>
              </a:spcAft>
              <a:buClr>
                <a:schemeClr val="lt1"/>
              </a:buClr>
              <a:buSzPts val="2400"/>
              <a:buFont typeface="Inter"/>
              <a:buNone/>
              <a:defRPr sz="2400" b="1">
                <a:solidFill>
                  <a:schemeClr val="lt1"/>
                </a:solidFill>
                <a:latin typeface="Inter"/>
                <a:ea typeface="Inter"/>
                <a:cs typeface="Inter"/>
                <a:sym typeface="Inter"/>
              </a:defRPr>
            </a:lvl7pPr>
            <a:lvl8pPr lvl="7" algn="ctr" rtl="0">
              <a:spcBef>
                <a:spcPts val="0"/>
              </a:spcBef>
              <a:spcAft>
                <a:spcPts val="0"/>
              </a:spcAft>
              <a:buClr>
                <a:schemeClr val="lt1"/>
              </a:buClr>
              <a:buSzPts val="2400"/>
              <a:buFont typeface="Inter"/>
              <a:buNone/>
              <a:defRPr sz="2400" b="1">
                <a:solidFill>
                  <a:schemeClr val="lt1"/>
                </a:solidFill>
                <a:latin typeface="Inter"/>
                <a:ea typeface="Inter"/>
                <a:cs typeface="Inter"/>
                <a:sym typeface="Inter"/>
              </a:defRPr>
            </a:lvl8pPr>
            <a:lvl9pPr lvl="8" algn="ctr" rtl="0">
              <a:spcBef>
                <a:spcPts val="0"/>
              </a:spcBef>
              <a:spcAft>
                <a:spcPts val="0"/>
              </a:spcAft>
              <a:buClr>
                <a:schemeClr val="lt1"/>
              </a:buClr>
              <a:buSzPts val="2400"/>
              <a:buFont typeface="Inter"/>
              <a:buNone/>
              <a:defRPr sz="2400" b="1">
                <a:solidFill>
                  <a:schemeClr val="lt1"/>
                </a:solidFill>
                <a:latin typeface="Inter"/>
                <a:ea typeface="Inter"/>
                <a:cs typeface="Inter"/>
                <a:sym typeface="Inter"/>
              </a:defRPr>
            </a:lvl9pPr>
          </a:lstStyle>
          <a:p>
            <a:endParaRPr/>
          </a:p>
        </p:txBody>
      </p:sp>
      <p:sp>
        <p:nvSpPr>
          <p:cNvPr id="8678" name="Google Shape;8678;p70"/>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chemeClr val="lt1"/>
              </a:buClr>
              <a:buSzPts val="1100"/>
              <a:buFont typeface="Inter"/>
              <a:buChar char="●"/>
              <a:defRPr sz="1100">
                <a:solidFill>
                  <a:schemeClr val="lt1"/>
                </a:solidFill>
                <a:latin typeface="Inter"/>
                <a:ea typeface="Inter"/>
                <a:cs typeface="Inter"/>
                <a:sym typeface="Inter"/>
              </a:defRPr>
            </a:lvl1pPr>
            <a:lvl2pPr marL="914400" lvl="1" indent="-298450" rtl="0">
              <a:lnSpc>
                <a:spcPct val="115000"/>
              </a:lnSpc>
              <a:spcBef>
                <a:spcPts val="0"/>
              </a:spcBef>
              <a:spcAft>
                <a:spcPts val="0"/>
              </a:spcAft>
              <a:buClr>
                <a:schemeClr val="lt1"/>
              </a:buClr>
              <a:buSzPts val="1100"/>
              <a:buFont typeface="Inter"/>
              <a:buChar char="○"/>
              <a:defRPr sz="1100">
                <a:solidFill>
                  <a:schemeClr val="lt1"/>
                </a:solidFill>
                <a:latin typeface="Inter"/>
                <a:ea typeface="Inter"/>
                <a:cs typeface="Inter"/>
                <a:sym typeface="Inter"/>
              </a:defRPr>
            </a:lvl2pPr>
            <a:lvl3pPr marL="1371600" lvl="2" indent="-298450" rtl="0">
              <a:lnSpc>
                <a:spcPct val="115000"/>
              </a:lnSpc>
              <a:spcBef>
                <a:spcPts val="0"/>
              </a:spcBef>
              <a:spcAft>
                <a:spcPts val="0"/>
              </a:spcAft>
              <a:buClr>
                <a:schemeClr val="lt1"/>
              </a:buClr>
              <a:buSzPts val="1100"/>
              <a:buFont typeface="Inter"/>
              <a:buChar char="■"/>
              <a:defRPr sz="1100">
                <a:solidFill>
                  <a:schemeClr val="lt1"/>
                </a:solidFill>
                <a:latin typeface="Inter"/>
                <a:ea typeface="Inter"/>
                <a:cs typeface="Inter"/>
                <a:sym typeface="Inter"/>
              </a:defRPr>
            </a:lvl3pPr>
            <a:lvl4pPr marL="1828800" lvl="3" indent="-298450" rtl="0">
              <a:lnSpc>
                <a:spcPct val="115000"/>
              </a:lnSpc>
              <a:spcBef>
                <a:spcPts val="0"/>
              </a:spcBef>
              <a:spcAft>
                <a:spcPts val="0"/>
              </a:spcAft>
              <a:buClr>
                <a:schemeClr val="lt1"/>
              </a:buClr>
              <a:buSzPts val="1100"/>
              <a:buFont typeface="Inter"/>
              <a:buChar char="●"/>
              <a:defRPr sz="1100">
                <a:solidFill>
                  <a:schemeClr val="lt1"/>
                </a:solidFill>
                <a:latin typeface="Inter"/>
                <a:ea typeface="Inter"/>
                <a:cs typeface="Inter"/>
                <a:sym typeface="Inter"/>
              </a:defRPr>
            </a:lvl4pPr>
            <a:lvl5pPr marL="2286000" lvl="4" indent="-298450" rtl="0">
              <a:lnSpc>
                <a:spcPct val="115000"/>
              </a:lnSpc>
              <a:spcBef>
                <a:spcPts val="0"/>
              </a:spcBef>
              <a:spcAft>
                <a:spcPts val="0"/>
              </a:spcAft>
              <a:buClr>
                <a:schemeClr val="lt1"/>
              </a:buClr>
              <a:buSzPts val="1100"/>
              <a:buFont typeface="Inter"/>
              <a:buChar char="○"/>
              <a:defRPr sz="1100">
                <a:solidFill>
                  <a:schemeClr val="lt1"/>
                </a:solidFill>
                <a:latin typeface="Inter"/>
                <a:ea typeface="Inter"/>
                <a:cs typeface="Inter"/>
                <a:sym typeface="Inter"/>
              </a:defRPr>
            </a:lvl5pPr>
            <a:lvl6pPr marL="2743200" lvl="5" indent="-298450" rtl="0">
              <a:lnSpc>
                <a:spcPct val="115000"/>
              </a:lnSpc>
              <a:spcBef>
                <a:spcPts val="0"/>
              </a:spcBef>
              <a:spcAft>
                <a:spcPts val="0"/>
              </a:spcAft>
              <a:buClr>
                <a:schemeClr val="lt1"/>
              </a:buClr>
              <a:buSzPts val="1100"/>
              <a:buFont typeface="Inter"/>
              <a:buChar char="■"/>
              <a:defRPr sz="1100">
                <a:solidFill>
                  <a:schemeClr val="lt1"/>
                </a:solidFill>
                <a:latin typeface="Inter"/>
                <a:ea typeface="Inter"/>
                <a:cs typeface="Inter"/>
                <a:sym typeface="Inter"/>
              </a:defRPr>
            </a:lvl6pPr>
            <a:lvl7pPr marL="3200400" lvl="6" indent="-298450" rtl="0">
              <a:lnSpc>
                <a:spcPct val="115000"/>
              </a:lnSpc>
              <a:spcBef>
                <a:spcPts val="0"/>
              </a:spcBef>
              <a:spcAft>
                <a:spcPts val="0"/>
              </a:spcAft>
              <a:buClr>
                <a:schemeClr val="lt1"/>
              </a:buClr>
              <a:buSzPts val="1100"/>
              <a:buFont typeface="Inter"/>
              <a:buChar char="●"/>
              <a:defRPr sz="1100">
                <a:solidFill>
                  <a:schemeClr val="lt1"/>
                </a:solidFill>
                <a:latin typeface="Inter"/>
                <a:ea typeface="Inter"/>
                <a:cs typeface="Inter"/>
                <a:sym typeface="Inter"/>
              </a:defRPr>
            </a:lvl7pPr>
            <a:lvl8pPr marL="3657600" lvl="7" indent="-298450" rtl="0">
              <a:lnSpc>
                <a:spcPct val="115000"/>
              </a:lnSpc>
              <a:spcBef>
                <a:spcPts val="0"/>
              </a:spcBef>
              <a:spcAft>
                <a:spcPts val="0"/>
              </a:spcAft>
              <a:buClr>
                <a:schemeClr val="lt1"/>
              </a:buClr>
              <a:buSzPts val="1100"/>
              <a:buFont typeface="Inter"/>
              <a:buChar char="○"/>
              <a:defRPr sz="1100">
                <a:solidFill>
                  <a:schemeClr val="lt1"/>
                </a:solidFill>
                <a:latin typeface="Inter"/>
                <a:ea typeface="Inter"/>
                <a:cs typeface="Inter"/>
                <a:sym typeface="Inter"/>
              </a:defRPr>
            </a:lvl8pPr>
            <a:lvl9pPr marL="4114800" lvl="8" indent="-298450" rtl="0">
              <a:lnSpc>
                <a:spcPct val="115000"/>
              </a:lnSpc>
              <a:spcBef>
                <a:spcPts val="0"/>
              </a:spcBef>
              <a:spcAft>
                <a:spcPts val="0"/>
              </a:spcAft>
              <a:buClr>
                <a:schemeClr val="lt1"/>
              </a:buClr>
              <a:buSzPts val="1100"/>
              <a:buFont typeface="Inter"/>
              <a:buChar char="■"/>
              <a:defRPr sz="1100">
                <a:solidFill>
                  <a:schemeClr val="lt1"/>
                </a:solidFill>
                <a:latin typeface="Inter"/>
                <a:ea typeface="Inter"/>
                <a:cs typeface="Inter"/>
                <a:sym typeface="Inter"/>
              </a:defRPr>
            </a:lvl9pPr>
          </a:lstStyle>
          <a:p>
            <a:endParaRPr/>
          </a:p>
        </p:txBody>
      </p:sp>
    </p:spTree>
    <p:extLst>
      <p:ext uri="{BB962C8B-B14F-4D97-AF65-F5344CB8AC3E}">
        <p14:creationId xmlns:p14="http://schemas.microsoft.com/office/powerpoint/2010/main" val="3473619549"/>
      </p:ext>
    </p:extLst>
  </p:cSld>
  <p:clrMap bg1="lt1" tx1="dk1" bg2="dk2" tx2="lt2" accent1="accent1" accent2="accent2" accent3="accent3" accent4="accent4" accent5="accent5" accent6="accent6" hlink="hlink" folHlink="folHlink"/>
  <p:sldLayoutIdLst>
    <p:sldLayoutId id="2147483732" r:id="rId1"/>
    <p:sldLayoutId id="2147483733" r:id="rId2"/>
    <p:sldLayoutId id="2147483734" r:id="rId3"/>
  </p:sldLayoutIdLst>
  <p:hf sldNum="0"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6.png"/><Relationship Id="rId7" Type="http://schemas.openxmlformats.org/officeDocument/2006/relationships/hyperlink" Target="mailto:guaja1lr@cmich.edu"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21.png"/><Relationship Id="rId10" Type="http://schemas.microsoft.com/office/2007/relationships/hdphoto" Target="../media/hdphoto1.wdp"/><Relationship Id="rId4" Type="http://schemas.openxmlformats.org/officeDocument/2006/relationships/image" Target="../media/image23.png"/><Relationship Id="rId9" Type="http://schemas.openxmlformats.org/officeDocument/2006/relationships/image" Target="../media/image30.png"/></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9.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10.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17.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45.xml"/><Relationship Id="rId6" Type="http://schemas.openxmlformats.org/officeDocument/2006/relationships/image" Target="../media/image24.png"/><Relationship Id="rId5" Type="http://schemas.openxmlformats.org/officeDocument/2006/relationships/image" Target="../media/image16.png"/><Relationship Id="rId4" Type="http://schemas.openxmlformats.org/officeDocument/2006/relationships/image" Target="../media/image27.png"/></Relationships>
</file>

<file path=ppt/slides/_rels/slide18.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41.xml"/><Relationship Id="rId6" Type="http://schemas.openxmlformats.org/officeDocument/2006/relationships/image" Target="../media/image31.png"/><Relationship Id="rId5" Type="http://schemas.openxmlformats.org/officeDocument/2006/relationships/image" Target="../media/image13.png"/><Relationship Id="rId4" Type="http://schemas.openxmlformats.org/officeDocument/2006/relationships/image" Target="../media/image26.png"/></Relationships>
</file>

<file path=ppt/slides/_rels/slide20.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19.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20.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8" Type="http://schemas.openxmlformats.org/officeDocument/2006/relationships/image" Target="../media/image34.png"/><Relationship Id="rId13" Type="http://schemas.openxmlformats.org/officeDocument/2006/relationships/image" Target="../media/image39.png"/><Relationship Id="rId3" Type="http://schemas.openxmlformats.org/officeDocument/2006/relationships/image" Target="../media/image16.png"/><Relationship Id="rId7" Type="http://schemas.openxmlformats.org/officeDocument/2006/relationships/image" Target="../media/image27.png"/><Relationship Id="rId12" Type="http://schemas.openxmlformats.org/officeDocument/2006/relationships/image" Target="../media/image38.png"/><Relationship Id="rId2" Type="http://schemas.openxmlformats.org/officeDocument/2006/relationships/notesSlide" Target="../notesSlides/notesSlide21.xml"/><Relationship Id="rId1" Type="http://schemas.openxmlformats.org/officeDocument/2006/relationships/slideLayout" Target="../slideLayouts/slideLayout45.xml"/><Relationship Id="rId6" Type="http://schemas.openxmlformats.org/officeDocument/2006/relationships/image" Target="../media/image14.png"/><Relationship Id="rId11" Type="http://schemas.openxmlformats.org/officeDocument/2006/relationships/image" Target="../media/image37.png"/><Relationship Id="rId5" Type="http://schemas.openxmlformats.org/officeDocument/2006/relationships/image" Target="../media/image26.png"/><Relationship Id="rId15" Type="http://schemas.openxmlformats.org/officeDocument/2006/relationships/image" Target="../media/image41.png"/><Relationship Id="rId10" Type="http://schemas.openxmlformats.org/officeDocument/2006/relationships/image" Target="../media/image36.png"/><Relationship Id="rId4" Type="http://schemas.openxmlformats.org/officeDocument/2006/relationships/image" Target="../media/image24.png"/><Relationship Id="rId9" Type="http://schemas.openxmlformats.org/officeDocument/2006/relationships/image" Target="../media/image35.png"/><Relationship Id="rId14" Type="http://schemas.openxmlformats.org/officeDocument/2006/relationships/image" Target="../media/image40.png"/></Relationships>
</file>

<file path=ppt/slides/_rels/slide27.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notesSlide" Target="../notesSlides/notesSlide22.xml"/><Relationship Id="rId1" Type="http://schemas.openxmlformats.org/officeDocument/2006/relationships/slideLayout" Target="../slideLayouts/slideLayout45.xml"/><Relationship Id="rId6" Type="http://schemas.openxmlformats.org/officeDocument/2006/relationships/image" Target="../media/image46.png"/><Relationship Id="rId5" Type="http://schemas.openxmlformats.org/officeDocument/2006/relationships/image" Target="../media/image45.png"/><Relationship Id="rId10" Type="http://schemas.openxmlformats.org/officeDocument/2006/relationships/image" Target="../media/image50.png"/><Relationship Id="rId4" Type="http://schemas.openxmlformats.org/officeDocument/2006/relationships/image" Target="../media/image44.png"/><Relationship Id="rId9" Type="http://schemas.openxmlformats.org/officeDocument/2006/relationships/image" Target="../media/image49.png"/></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3.xml"/><Relationship Id="rId1" Type="http://schemas.openxmlformats.org/officeDocument/2006/relationships/slideLayout" Target="../slideLayouts/slideLayout40.xml"/><Relationship Id="rId4" Type="http://schemas.openxmlformats.org/officeDocument/2006/relationships/image" Target="../media/image41.pn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40.xml"/><Relationship Id="rId1" Type="http://schemas.openxmlformats.org/officeDocument/2006/relationships/themeOverride" Target="../theme/themeOverride1.xml"/><Relationship Id="rId6" Type="http://schemas.openxmlformats.org/officeDocument/2006/relationships/image" Target="../media/image36.png"/><Relationship Id="rId5" Type="http://schemas.openxmlformats.org/officeDocument/2006/relationships/image" Target="../media/image7.png"/><Relationship Id="rId4" Type="http://schemas.openxmlformats.org/officeDocument/2006/relationships/image" Target="../media/image22.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4.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23.png"/></Relationships>
</file>

<file path=ppt/slides/_rels/slide3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5.xml"/><Relationship Id="rId1" Type="http://schemas.openxmlformats.org/officeDocument/2006/relationships/slideLayout" Target="../slideLayouts/slideLayout40.xml"/><Relationship Id="rId5" Type="http://schemas.openxmlformats.org/officeDocument/2006/relationships/image" Target="../media/image40.png"/><Relationship Id="rId4" Type="http://schemas.openxmlformats.org/officeDocument/2006/relationships/image" Target="../media/image7.png"/></Relationships>
</file>

<file path=ppt/slides/_rels/slide31.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26.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10" Type="http://schemas.openxmlformats.org/officeDocument/2006/relationships/image" Target="../media/image41.png"/><Relationship Id="rId4" Type="http://schemas.openxmlformats.org/officeDocument/2006/relationships/image" Target="../media/image24.png"/><Relationship Id="rId9" Type="http://schemas.openxmlformats.org/officeDocument/2006/relationships/image" Target="../media/image40.png"/></Relationships>
</file>

<file path=ppt/slides/_rels/slide32.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43.png"/><Relationship Id="rId7" Type="http://schemas.openxmlformats.org/officeDocument/2006/relationships/image" Target="../media/image51.png"/><Relationship Id="rId2" Type="http://schemas.openxmlformats.org/officeDocument/2006/relationships/notesSlide" Target="../notesSlides/notesSlide27.xml"/><Relationship Id="rId1" Type="http://schemas.openxmlformats.org/officeDocument/2006/relationships/slideLayout" Target="../slideLayouts/slideLayout45.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3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8.xml"/><Relationship Id="rId1" Type="http://schemas.openxmlformats.org/officeDocument/2006/relationships/slideLayout" Target="../slideLayouts/slideLayout40.xml"/><Relationship Id="rId4" Type="http://schemas.openxmlformats.org/officeDocument/2006/relationships/image" Target="../media/image52.png"/></Relationships>
</file>

<file path=ppt/slides/_rels/slide3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9.xml"/><Relationship Id="rId1" Type="http://schemas.openxmlformats.org/officeDocument/2006/relationships/slideLayout" Target="../slideLayouts/slideLayout40.xml"/><Relationship Id="rId5" Type="http://schemas.openxmlformats.org/officeDocument/2006/relationships/image" Target="../media/image38.png"/><Relationship Id="rId4" Type="http://schemas.openxmlformats.org/officeDocument/2006/relationships/image" Target="../media/image7.png"/></Relationships>
</file>

<file path=ppt/slides/_rels/slide35.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30.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 Id="rId9" Type="http://schemas.openxmlformats.org/officeDocument/2006/relationships/image" Target="../media/image39.png"/></Relationships>
</file>

<file path=ppt/slides/_rels/slide36.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notesSlide" Target="../notesSlides/notesSlide31.xml"/><Relationship Id="rId1" Type="http://schemas.openxmlformats.org/officeDocument/2006/relationships/slideLayout" Target="../slideLayouts/slideLayout45.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 Id="rId9" Type="http://schemas.openxmlformats.org/officeDocument/2006/relationships/image" Target="../media/image55.png"/></Relationships>
</file>

<file path=ppt/slides/_rels/slide3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2.xml"/><Relationship Id="rId1" Type="http://schemas.openxmlformats.org/officeDocument/2006/relationships/slideLayout" Target="../slideLayouts/slideLayout40.xml"/><Relationship Id="rId4" Type="http://schemas.openxmlformats.org/officeDocument/2006/relationships/image" Target="../media/image37.png"/></Relationships>
</file>

<file path=ppt/slides/_rels/slide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3.xml"/><Relationship Id="rId1" Type="http://schemas.openxmlformats.org/officeDocument/2006/relationships/slideLayout" Target="../slideLayouts/slideLayout40.xml"/><Relationship Id="rId4" Type="http://schemas.openxmlformats.org/officeDocument/2006/relationships/image" Target="../media/image34.png"/></Relationships>
</file>

<file path=ppt/slides/_rels/slide39.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34.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 Id="rId9" Type="http://schemas.openxmlformats.org/officeDocument/2006/relationships/image" Target="../media/image37.png"/></Relationships>
</file>

<file path=ppt/slides/_rels/slide4.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22.png"/><Relationship Id="rId7" Type="http://schemas.openxmlformats.org/officeDocument/2006/relationships/image" Target="../media/image36.png"/><Relationship Id="rId12" Type="http://schemas.openxmlformats.org/officeDocument/2006/relationships/image" Target="../media/image41.png"/><Relationship Id="rId2" Type="http://schemas.openxmlformats.org/officeDocument/2006/relationships/notesSlide" Target="../notesSlides/notesSlide4.xml"/><Relationship Id="rId1" Type="http://schemas.openxmlformats.org/officeDocument/2006/relationships/slideLayout" Target="../slideLayouts/slideLayout40.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34.png"/><Relationship Id="rId10" Type="http://schemas.openxmlformats.org/officeDocument/2006/relationships/image" Target="../media/image39.png"/><Relationship Id="rId4" Type="http://schemas.openxmlformats.org/officeDocument/2006/relationships/image" Target="../media/image7.png"/><Relationship Id="rId9" Type="http://schemas.openxmlformats.org/officeDocument/2006/relationships/image" Target="../media/image38.png"/></Relationships>
</file>

<file path=ppt/slides/_rels/slide40.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35.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6.xml"/><Relationship Id="rId1" Type="http://schemas.openxmlformats.org/officeDocument/2006/relationships/slideLayout" Target="../slideLayouts/slideLayout40.xml"/><Relationship Id="rId4" Type="http://schemas.openxmlformats.org/officeDocument/2006/relationships/image" Target="../media/image35.png"/></Relationships>
</file>

<file path=ppt/slides/_rels/slide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7.xml"/><Relationship Id="rId1" Type="http://schemas.openxmlformats.org/officeDocument/2006/relationships/slideLayout" Target="../slideLayouts/slideLayout40.xml"/><Relationship Id="rId4" Type="http://schemas.openxmlformats.org/officeDocument/2006/relationships/image" Target="../media/image22.png"/></Relationships>
</file>

<file path=ppt/slides/_rels/slide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8.xml"/><Relationship Id="rId1" Type="http://schemas.openxmlformats.org/officeDocument/2006/relationships/slideLayout" Target="../slideLayouts/slideLayout40.xml"/></Relationships>
</file>

<file path=ppt/slides/_rels/slide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9.xml"/><Relationship Id="rId1" Type="http://schemas.openxmlformats.org/officeDocument/2006/relationships/slideLayout" Target="../slideLayouts/slideLayout4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0.xml"/><Relationship Id="rId1" Type="http://schemas.openxmlformats.org/officeDocument/2006/relationships/slideLayout" Target="../slideLayouts/slideLayout40.xml"/><Relationship Id="rId4" Type="http://schemas.openxmlformats.org/officeDocument/2006/relationships/image" Target="../media/image22.png"/></Relationships>
</file>

<file path=ppt/slides/_rels/slide4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1.xml"/><Relationship Id="rId1" Type="http://schemas.openxmlformats.org/officeDocument/2006/relationships/slideLayout" Target="../slideLayouts/slideLayout40.xml"/><Relationship Id="rId4" Type="http://schemas.openxmlformats.org/officeDocument/2006/relationships/image" Target="../media/image56.png"/></Relationships>
</file>

<file path=ppt/slides/_rels/slide4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2.xml"/><Relationship Id="rId1" Type="http://schemas.openxmlformats.org/officeDocument/2006/relationships/slideLayout" Target="../slideLayouts/slideLayout40.xml"/><Relationship Id="rId4" Type="http://schemas.openxmlformats.org/officeDocument/2006/relationships/image" Target="../media/image22.png"/></Relationships>
</file>

<file path=ppt/slides/_rels/slide4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3.xml"/><Relationship Id="rId1" Type="http://schemas.openxmlformats.org/officeDocument/2006/relationships/slideLayout" Target="../slideLayouts/slideLayout40.xml"/><Relationship Id="rId4" Type="http://schemas.openxmlformats.org/officeDocument/2006/relationships/image" Target="../media/image22.png"/></Relationships>
</file>

<file path=ppt/slides/_rels/slide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5.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5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4.xml"/><Relationship Id="rId1" Type="http://schemas.openxmlformats.org/officeDocument/2006/relationships/slideLayout" Target="../slideLayouts/slideLayout40.xml"/><Relationship Id="rId4" Type="http://schemas.openxmlformats.org/officeDocument/2006/relationships/image" Target="../media/image22.png"/></Relationships>
</file>

<file path=ppt/slides/_rels/slide5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5.xml"/><Relationship Id="rId1" Type="http://schemas.openxmlformats.org/officeDocument/2006/relationships/slideLayout" Target="../slideLayouts/slideLayout40.xml"/><Relationship Id="rId4" Type="http://schemas.openxmlformats.org/officeDocument/2006/relationships/image" Target="../media/image22.png"/></Relationships>
</file>

<file path=ppt/slides/_rels/slide52.xml.rels><?xml version="1.0" encoding="UTF-8" standalone="yes"?>
<Relationships xmlns="http://schemas.openxmlformats.org/package/2006/relationships"><Relationship Id="rId3" Type="http://schemas.openxmlformats.org/officeDocument/2006/relationships/hyperlink" Target="mailto:pcd27@txstate.edu" TargetMode="External"/><Relationship Id="rId2" Type="http://schemas.openxmlformats.org/officeDocument/2006/relationships/hyperlink" Target="mailto:guaja1lr@cmich.edu" TargetMode="Externa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6.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7.png"/><Relationship Id="rId2" Type="http://schemas.openxmlformats.org/officeDocument/2006/relationships/notesSlide" Target="../notesSlides/notesSlide8.xml"/><Relationship Id="rId1" Type="http://schemas.openxmlformats.org/officeDocument/2006/relationships/slideLayout" Target="../slideLayouts/slideLayout45.xml"/><Relationship Id="rId6" Type="http://schemas.openxmlformats.org/officeDocument/2006/relationships/image" Target="../media/image14.png"/><Relationship Id="rId5" Type="http://schemas.openxmlformats.org/officeDocument/2006/relationships/image" Target="../media/image26.png"/><Relationship Id="rId4"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690"/>
        <p:cNvGrpSpPr/>
        <p:nvPr/>
      </p:nvGrpSpPr>
      <p:grpSpPr>
        <a:xfrm>
          <a:off x="0" y="0"/>
          <a:ext cx="0" cy="0"/>
          <a:chOff x="0" y="0"/>
          <a:chExt cx="0" cy="0"/>
        </a:xfrm>
      </p:grpSpPr>
      <p:cxnSp>
        <p:nvCxnSpPr>
          <p:cNvPr id="8694" name="Google Shape;8694;p74"/>
          <p:cNvCxnSpPr/>
          <p:nvPr/>
        </p:nvCxnSpPr>
        <p:spPr>
          <a:xfrm>
            <a:off x="4899600" y="4773484"/>
            <a:ext cx="2392800" cy="0"/>
          </a:xfrm>
          <a:prstGeom prst="straightConnector1">
            <a:avLst/>
          </a:prstGeom>
          <a:noFill/>
          <a:ln w="19050" cap="flat" cmpd="sng">
            <a:solidFill>
              <a:schemeClr val="accent2"/>
            </a:solidFill>
            <a:prstDash val="solid"/>
            <a:round/>
            <a:headEnd type="oval" w="med" len="med"/>
            <a:tailEnd type="oval" w="med" len="med"/>
          </a:ln>
        </p:spPr>
      </p:cxnSp>
      <p:grpSp>
        <p:nvGrpSpPr>
          <p:cNvPr id="8695" name="Google Shape;8695;p74"/>
          <p:cNvGrpSpPr/>
          <p:nvPr/>
        </p:nvGrpSpPr>
        <p:grpSpPr>
          <a:xfrm>
            <a:off x="9172815" y="142090"/>
            <a:ext cx="2815283" cy="4268311"/>
            <a:chOff x="6879611" y="106567"/>
            <a:chExt cx="2111462" cy="3201233"/>
          </a:xfrm>
        </p:grpSpPr>
        <p:pic>
          <p:nvPicPr>
            <p:cNvPr id="8696" name="Google Shape;8696;p74"/>
            <p:cNvPicPr preferRelativeResize="0"/>
            <p:nvPr/>
          </p:nvPicPr>
          <p:blipFill>
            <a:blip r:embed="rId3">
              <a:alphaModFix/>
            </a:blip>
            <a:stretch>
              <a:fillRect/>
            </a:stretch>
          </p:blipFill>
          <p:spPr>
            <a:xfrm flipH="1">
              <a:off x="6879611" y="106567"/>
              <a:ext cx="2111462" cy="3201233"/>
            </a:xfrm>
            <a:prstGeom prst="rect">
              <a:avLst/>
            </a:prstGeom>
            <a:noFill/>
            <a:ln>
              <a:noFill/>
            </a:ln>
          </p:spPr>
        </p:pic>
        <p:pic>
          <p:nvPicPr>
            <p:cNvPr id="8697" name="Google Shape;8697;p74"/>
            <p:cNvPicPr preferRelativeResize="0"/>
            <p:nvPr/>
          </p:nvPicPr>
          <p:blipFill>
            <a:blip r:embed="rId4">
              <a:alphaModFix/>
            </a:blip>
            <a:stretch>
              <a:fillRect/>
            </a:stretch>
          </p:blipFill>
          <p:spPr>
            <a:xfrm rot="5400000">
              <a:off x="8263045" y="2025948"/>
              <a:ext cx="348586" cy="882131"/>
            </a:xfrm>
            <a:prstGeom prst="rect">
              <a:avLst/>
            </a:prstGeom>
            <a:noFill/>
            <a:ln>
              <a:noFill/>
            </a:ln>
          </p:spPr>
        </p:pic>
      </p:grpSp>
      <p:grpSp>
        <p:nvGrpSpPr>
          <p:cNvPr id="8698" name="Google Shape;8698;p74"/>
          <p:cNvGrpSpPr/>
          <p:nvPr/>
        </p:nvGrpSpPr>
        <p:grpSpPr>
          <a:xfrm>
            <a:off x="135108" y="1238250"/>
            <a:ext cx="1998561" cy="3030062"/>
            <a:chOff x="101331" y="0"/>
            <a:chExt cx="2111462" cy="3201233"/>
          </a:xfrm>
        </p:grpSpPr>
        <p:pic>
          <p:nvPicPr>
            <p:cNvPr id="8699" name="Google Shape;8699;p74"/>
            <p:cNvPicPr preferRelativeResize="0"/>
            <p:nvPr/>
          </p:nvPicPr>
          <p:blipFill>
            <a:blip r:embed="rId5">
              <a:alphaModFix/>
            </a:blip>
            <a:stretch>
              <a:fillRect/>
            </a:stretch>
          </p:blipFill>
          <p:spPr>
            <a:xfrm>
              <a:off x="101331" y="0"/>
              <a:ext cx="2111462" cy="3201233"/>
            </a:xfrm>
            <a:prstGeom prst="rect">
              <a:avLst/>
            </a:prstGeom>
            <a:noFill/>
            <a:ln>
              <a:noFill/>
            </a:ln>
          </p:spPr>
        </p:pic>
        <p:pic>
          <p:nvPicPr>
            <p:cNvPr id="8700" name="Google Shape;8700;p74"/>
            <p:cNvPicPr preferRelativeResize="0"/>
            <p:nvPr/>
          </p:nvPicPr>
          <p:blipFill>
            <a:blip r:embed="rId6">
              <a:alphaModFix/>
            </a:blip>
            <a:stretch>
              <a:fillRect/>
            </a:stretch>
          </p:blipFill>
          <p:spPr>
            <a:xfrm rot="5400000">
              <a:off x="941882" y="2025941"/>
              <a:ext cx="348586" cy="882131"/>
            </a:xfrm>
            <a:prstGeom prst="rect">
              <a:avLst/>
            </a:prstGeom>
            <a:noFill/>
            <a:ln>
              <a:noFill/>
            </a:ln>
          </p:spPr>
        </p:pic>
      </p:grpSp>
      <p:sp>
        <p:nvSpPr>
          <p:cNvPr id="5" name="Title 4">
            <a:extLst>
              <a:ext uri="{FF2B5EF4-FFF2-40B4-BE49-F238E27FC236}">
                <a16:creationId xmlns:a16="http://schemas.microsoft.com/office/drawing/2014/main" id="{11BC8932-5805-481D-4FCB-42B156E35537}"/>
              </a:ext>
            </a:extLst>
          </p:cNvPr>
          <p:cNvSpPr>
            <a:spLocks noGrp="1"/>
          </p:cNvSpPr>
          <p:nvPr>
            <p:ph type="ctrTitle"/>
          </p:nvPr>
        </p:nvSpPr>
        <p:spPr>
          <a:xfrm>
            <a:off x="2226267" y="700391"/>
            <a:ext cx="7739200" cy="3829575"/>
          </a:xfrm>
        </p:spPr>
        <p:txBody>
          <a:bodyPr>
            <a:noAutofit/>
          </a:bodyPr>
          <a:lstStyle/>
          <a:p>
            <a:r>
              <a:rPr lang="en-US" sz="4800"/>
              <a:t>Who are they?</a:t>
            </a:r>
            <a:br>
              <a:rPr lang="en-US" sz="4800"/>
            </a:br>
            <a:r>
              <a:rPr lang="en-US" sz="4800"/>
              <a:t>Diverse Storylines of Entering the Mathematics Professoriate</a:t>
            </a:r>
          </a:p>
        </p:txBody>
      </p:sp>
      <p:sp>
        <p:nvSpPr>
          <p:cNvPr id="7" name="Subtitle 6">
            <a:extLst>
              <a:ext uri="{FF2B5EF4-FFF2-40B4-BE49-F238E27FC236}">
                <a16:creationId xmlns:a16="http://schemas.microsoft.com/office/drawing/2014/main" id="{EB72CA84-808B-54AF-3B82-31326F4C6ED3}"/>
              </a:ext>
            </a:extLst>
          </p:cNvPr>
          <p:cNvSpPr>
            <a:spLocks noGrp="1"/>
          </p:cNvSpPr>
          <p:nvPr>
            <p:ph type="subTitle" idx="1"/>
          </p:nvPr>
        </p:nvSpPr>
        <p:spPr>
          <a:xfrm>
            <a:off x="3190000" y="4837890"/>
            <a:ext cx="5812000" cy="1089497"/>
          </a:xfrm>
        </p:spPr>
        <p:txBody>
          <a:bodyPr/>
          <a:lstStyle/>
          <a:p>
            <a:r>
              <a:rPr lang="en-US"/>
              <a:t>Lino Guajardo</a:t>
            </a:r>
          </a:p>
          <a:p>
            <a:r>
              <a:rPr lang="en-US"/>
              <a:t>Central Michigan University</a:t>
            </a:r>
          </a:p>
          <a:p>
            <a:r>
              <a:rPr lang="en-US">
                <a:hlinkClick r:id="rId7"/>
              </a:rPr>
              <a:t>guaja1lr@cmich.edu</a:t>
            </a:r>
            <a:endParaRPr lang="en-US"/>
          </a:p>
        </p:txBody>
      </p:sp>
      <p:pic>
        <p:nvPicPr>
          <p:cNvPr id="8" name="Picture 2" descr="A logo of a globe with a gold ring around it&#10;&#10;Description automatically generated">
            <a:extLst>
              <a:ext uri="{FF2B5EF4-FFF2-40B4-BE49-F238E27FC236}">
                <a16:creationId xmlns:a16="http://schemas.microsoft.com/office/drawing/2014/main" id="{827B1629-FEDC-3367-C288-A09B07E842E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851" y="-59810"/>
            <a:ext cx="2628900" cy="1428750"/>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F1DF3BD4-7C65-AB76-A1BF-47FE1CAD9D7E}"/>
              </a:ext>
            </a:extLst>
          </p:cNvPr>
          <p:cNvSpPr txBox="1"/>
          <p:nvPr/>
        </p:nvSpPr>
        <p:spPr>
          <a:xfrm>
            <a:off x="156615" y="1238250"/>
            <a:ext cx="2023353" cy="369332"/>
          </a:xfrm>
          <a:prstGeom prst="rect">
            <a:avLst/>
          </a:prstGeom>
          <a:noFill/>
        </p:spPr>
        <p:txBody>
          <a:bodyPr wrap="square">
            <a:spAutoFit/>
          </a:bodyPr>
          <a:lstStyle/>
          <a:p>
            <a:r>
              <a:rPr lang="en-US" sz="1800">
                <a:effectLst/>
                <a:latin typeface="Times New Roman" panose="02020603050405020304" pitchFamily="18" charset="0"/>
                <a:ea typeface="Times New Roman" panose="02020603050405020304" pitchFamily="18" charset="0"/>
              </a:rPr>
              <a:t>NSF DUE 2141925</a:t>
            </a:r>
            <a:endParaRPr lang="en-US"/>
          </a:p>
        </p:txBody>
      </p:sp>
      <p:pic>
        <p:nvPicPr>
          <p:cNvPr id="1026" name="Picture 2" descr="Central Michigan University Action C in maroon with a gold drop shadow against a white background.">
            <a:extLst>
              <a:ext uri="{FF2B5EF4-FFF2-40B4-BE49-F238E27FC236}">
                <a16:creationId xmlns:a16="http://schemas.microsoft.com/office/drawing/2014/main" id="{DF8A00FD-E800-A93A-DEEC-5369B9500A62}"/>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0000" b="90000" l="10000" r="90000">
                        <a14:foregroundMark x1="24500" y1="77857" x2="24500" y2="77857"/>
                        <a14:foregroundMark x1="73500" y1="58929" x2="73500" y2="58929"/>
                        <a14:foregroundMark x1="80500" y1="36071" x2="80500" y2="36071"/>
                        <a14:foregroundMark x1="54500" y1="38929" x2="54500" y2="38929"/>
                        <a14:foregroundMark x1="69500" y1="85357" x2="69500" y2="85357"/>
                        <a14:foregroundMark x1="29750" y1="31786" x2="29750" y2="31786"/>
                        <a14:foregroundMark x1="26000" y1="48214" x2="26000" y2="48214"/>
                        <a14:foregroundMark x1="24500" y1="60000" x2="24500" y2="60000"/>
                      </a14:backgroundRemoval>
                    </a14:imgEffect>
                  </a14:imgLayer>
                </a14:imgProps>
              </a:ext>
              <a:ext uri="{28A0092B-C50C-407E-A947-70E740481C1C}">
                <a14:useLocalDpi xmlns:a14="http://schemas.microsoft.com/office/drawing/2010/main" val="0"/>
              </a:ext>
            </a:extLst>
          </a:blip>
          <a:srcRect/>
          <a:stretch>
            <a:fillRect/>
          </a:stretch>
        </p:blipFill>
        <p:spPr bwMode="auto">
          <a:xfrm>
            <a:off x="11049240" y="5927387"/>
            <a:ext cx="1287663" cy="90136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EB39FD0A-5850-A9A0-CBE8-379D1983F54E}"/>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2853907F-8A39-B752-BEBB-465B0E46FF12}"/>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We are interested in</a:t>
            </a:r>
          </a:p>
          <a:p>
            <a:pPr lvl="1" algn="l"/>
            <a:r>
              <a:rPr lang="en-US" sz="2000"/>
              <a:t>The structure of these stories</a:t>
            </a:r>
          </a:p>
          <a:p>
            <a:pPr lvl="1" algn="l"/>
            <a:r>
              <a:rPr lang="en-US" sz="2000"/>
              <a:t>How these stories position mathematics, identity, and community with respect to the life course myth</a:t>
            </a:r>
          </a:p>
          <a:p>
            <a:r>
              <a:rPr lang="en-US" sz="2400"/>
              <a:t>These stories are pedagogical artifacts</a:t>
            </a:r>
          </a:p>
          <a:p>
            <a:pPr lvl="1" algn="l"/>
            <a:r>
              <a:rPr lang="en-US" sz="2000"/>
              <a:t>They were crafted to inspire not to take inventory of different stories</a:t>
            </a:r>
          </a:p>
          <a:p>
            <a:pPr lvl="1" algn="l"/>
            <a:r>
              <a:rPr lang="en-US" sz="2000"/>
              <a:t>Contradictions between and divergences from expectations may arise</a:t>
            </a:r>
          </a:p>
          <a:p>
            <a:pPr lvl="1" algn="l"/>
            <a:r>
              <a:rPr lang="en-US" sz="2000"/>
              <a:t>Storylines are created that diverge from the popular image of who mathematicians are and how they come to be</a:t>
            </a:r>
          </a:p>
        </p:txBody>
      </p:sp>
      <p:sp>
        <p:nvSpPr>
          <p:cNvPr id="9717" name="Google Shape;9717;p130">
            <a:extLst>
              <a:ext uri="{FF2B5EF4-FFF2-40B4-BE49-F238E27FC236}">
                <a16:creationId xmlns:a16="http://schemas.microsoft.com/office/drawing/2014/main" id="{49A74641-2D5E-8B65-4A8E-069E9C777345}"/>
              </a:ext>
            </a:extLst>
          </p:cNvPr>
          <p:cNvSpPr txBox="1">
            <a:spLocks noGrp="1"/>
          </p:cNvSpPr>
          <p:nvPr>
            <p:ph type="title"/>
          </p:nvPr>
        </p:nvSpPr>
        <p:spPr>
          <a:xfrm>
            <a:off x="2248567" y="445051"/>
            <a:ext cx="7294459" cy="763600"/>
          </a:xfrm>
          <a:prstGeom prst="rect">
            <a:avLst/>
          </a:prstGeom>
        </p:spPr>
        <p:txBody>
          <a:bodyPr spcFirstLastPara="1" wrap="square" lIns="121900" tIns="121900" rIns="121900" bIns="121900" anchor="b" anchorCtr="0">
            <a:noAutofit/>
          </a:bodyPr>
          <a:lstStyle/>
          <a:p>
            <a:r>
              <a:rPr lang="en-US" sz="4400"/>
              <a:t>What are we doing?</a:t>
            </a:r>
            <a:endParaRPr sz="4400"/>
          </a:p>
        </p:txBody>
      </p:sp>
      <p:pic>
        <p:nvPicPr>
          <p:cNvPr id="9718" name="Google Shape;9718;p130">
            <a:extLst>
              <a:ext uri="{FF2B5EF4-FFF2-40B4-BE49-F238E27FC236}">
                <a16:creationId xmlns:a16="http://schemas.microsoft.com/office/drawing/2014/main" id="{762E4C7F-85EF-7D44-4F3F-C39D1AEE64D9}"/>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0F745852-500C-F692-BE41-C4DA6BD43879}"/>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0546E0D8-BF49-6824-9A0B-473D8A0FC9A0}"/>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3D7EE6D9-DE0F-F6AF-6966-00F844B69AE3}"/>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FCA5859B-E1FB-DF6B-2B50-7389D50DEBF4}"/>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77A966AA-0CB3-5029-E749-10036159A4A0}"/>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90C720DB-61A0-AF4F-FFC0-FAEE56582E21}"/>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4124736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16">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16">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716">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716">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71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A1B08BEA-0584-F35F-7E7B-ED016B4342E3}"/>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A67AA398-79D7-BF76-8C95-A318AA07023A}"/>
              </a:ext>
            </a:extLst>
          </p:cNvPr>
          <p:cNvSpPr txBox="1">
            <a:spLocks noGrp="1"/>
          </p:cNvSpPr>
          <p:nvPr>
            <p:ph type="subTitle" idx="1"/>
          </p:nvPr>
        </p:nvSpPr>
        <p:spPr>
          <a:xfrm>
            <a:off x="2248568" y="2238375"/>
            <a:ext cx="8983166" cy="3792774"/>
          </a:xfrm>
          <a:prstGeom prst="rect">
            <a:avLst/>
          </a:prstGeom>
        </p:spPr>
        <p:txBody>
          <a:bodyPr spcFirstLastPara="1" wrap="square" lIns="121900" tIns="121900" rIns="121900" bIns="121900" anchor="t" anchorCtr="0">
            <a:normAutofit/>
          </a:bodyPr>
          <a:lstStyle/>
          <a:p>
            <a:pPr fontAlgn="base"/>
            <a:r>
              <a:rPr lang="en-US" sz="2400"/>
              <a:t>What alternative high-level storylines exist beyond the life-course myth in mathematicians’ narratives?</a:t>
            </a:r>
          </a:p>
          <a:p>
            <a:pPr fontAlgn="base"/>
            <a:endParaRPr lang="en-US" sz="2400"/>
          </a:p>
          <a:p>
            <a:pPr fontAlgn="base"/>
            <a:endParaRPr lang="en-US" sz="2400"/>
          </a:p>
          <a:p>
            <a:pPr fontAlgn="base"/>
            <a:r>
              <a:rPr lang="en-US" sz="2400"/>
              <a:t>What recurring tensions and dualities spanning identity and socialization structure these storylines?</a:t>
            </a:r>
          </a:p>
          <a:p>
            <a:endParaRPr lang="en-US" sz="2400"/>
          </a:p>
        </p:txBody>
      </p:sp>
      <p:sp>
        <p:nvSpPr>
          <p:cNvPr id="9717" name="Google Shape;9717;p130">
            <a:extLst>
              <a:ext uri="{FF2B5EF4-FFF2-40B4-BE49-F238E27FC236}">
                <a16:creationId xmlns:a16="http://schemas.microsoft.com/office/drawing/2014/main" id="{6E904A06-2CA2-AD6D-306D-9E0E4DC781D2}"/>
              </a:ext>
            </a:extLst>
          </p:cNvPr>
          <p:cNvSpPr txBox="1">
            <a:spLocks noGrp="1"/>
          </p:cNvSpPr>
          <p:nvPr>
            <p:ph type="title"/>
          </p:nvPr>
        </p:nvSpPr>
        <p:spPr>
          <a:xfrm>
            <a:off x="2248567" y="445051"/>
            <a:ext cx="7294459" cy="763600"/>
          </a:xfrm>
          <a:prstGeom prst="rect">
            <a:avLst/>
          </a:prstGeom>
        </p:spPr>
        <p:txBody>
          <a:bodyPr spcFirstLastPara="1" wrap="square" lIns="121900" tIns="121900" rIns="121900" bIns="121900" anchor="b" anchorCtr="0">
            <a:noAutofit/>
          </a:bodyPr>
          <a:lstStyle/>
          <a:p>
            <a:r>
              <a:rPr lang="en-US" sz="4400"/>
              <a:t>Research Questions</a:t>
            </a:r>
            <a:endParaRPr sz="4400"/>
          </a:p>
        </p:txBody>
      </p:sp>
      <p:pic>
        <p:nvPicPr>
          <p:cNvPr id="9718" name="Google Shape;9718;p130">
            <a:extLst>
              <a:ext uri="{FF2B5EF4-FFF2-40B4-BE49-F238E27FC236}">
                <a16:creationId xmlns:a16="http://schemas.microsoft.com/office/drawing/2014/main" id="{58E17146-1ACA-A607-A78F-4C23B1D1DBA5}"/>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5743E0D6-C612-59B3-E458-8196B1CF41A1}"/>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CCF87270-08FC-F13D-4E0F-CB18FB8B24E5}"/>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DF9952AD-51B1-76EC-BA0B-73FAB573E77C}"/>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48EBDCD5-C827-0079-9A09-10C84C1A4AD3}"/>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04715670-9DB4-B727-D197-036CA7E748F4}"/>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F4CD257E-36E5-ED8C-205E-EE409B873282}"/>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212152257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FA0C33-E83F-FFAA-077A-4E93FDE15088}"/>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F6582AA-4B4C-0B48-264A-1CCFB362B3C2}"/>
              </a:ext>
            </a:extLst>
          </p:cNvPr>
          <p:cNvSpPr>
            <a:spLocks noGrp="1"/>
          </p:cNvSpPr>
          <p:nvPr>
            <p:ph type="title"/>
          </p:nvPr>
        </p:nvSpPr>
        <p:spPr>
          <a:xfrm>
            <a:off x="3674000" y="5435600"/>
            <a:ext cx="8518000" cy="1422400"/>
          </a:xfrm>
        </p:spPr>
        <p:txBody>
          <a:bodyPr/>
          <a:lstStyle/>
          <a:p>
            <a:r>
              <a:rPr lang="en-US"/>
              <a:t>Literature</a:t>
            </a:r>
          </a:p>
        </p:txBody>
      </p:sp>
    </p:spTree>
    <p:extLst>
      <p:ext uri="{BB962C8B-B14F-4D97-AF65-F5344CB8AC3E}">
        <p14:creationId xmlns:p14="http://schemas.microsoft.com/office/powerpoint/2010/main" val="129053029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Shape 9715">
          <a:extLst>
            <a:ext uri="{FF2B5EF4-FFF2-40B4-BE49-F238E27FC236}">
              <a16:creationId xmlns:a16="http://schemas.microsoft.com/office/drawing/2014/main" id="{C0115727-C2FE-AEBB-F67E-A336AAAA327D}"/>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AF7AAE95-B4F9-95AF-8D85-BF29E337F1DA}"/>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Much of the literature shows the prevalence of the life-course myth in students’ images of becoming a mathematician</a:t>
            </a:r>
          </a:p>
          <a:p>
            <a:pPr lvl="1" algn="l"/>
            <a:r>
              <a:rPr lang="en-US" sz="2000"/>
              <a:t>Propagated by biographies of historic mathematicians </a:t>
            </a:r>
            <a:r>
              <a:rPr lang="en-US" sz="1600"/>
              <a:t>(Pavlova et al., 2021)</a:t>
            </a:r>
          </a:p>
          <a:p>
            <a:pPr lvl="1" algn="l"/>
            <a:r>
              <a:rPr lang="en-US" sz="2000"/>
              <a:t>Popular media images </a:t>
            </a:r>
            <a:r>
              <a:rPr lang="en-US" sz="1600"/>
              <a:t>(Moreau et al., 2010)</a:t>
            </a:r>
          </a:p>
          <a:p>
            <a:pPr lvl="1" algn="l"/>
            <a:r>
              <a:rPr lang="en-US" sz="2000"/>
              <a:t>Published anecdotes </a:t>
            </a:r>
            <a:r>
              <a:rPr lang="en-US" sz="1600"/>
              <a:t>(Krantz, 1990)</a:t>
            </a:r>
          </a:p>
          <a:p>
            <a:r>
              <a:rPr lang="en-US" sz="2400"/>
              <a:t>Additionally, the literature shows that navigating mathematics is not the same for all students</a:t>
            </a:r>
          </a:p>
          <a:p>
            <a:pPr lvl="1" algn="l"/>
            <a:r>
              <a:rPr lang="en-US" sz="2000"/>
              <a:t>Implicit and overt racism and sexism shape access, recognition, belonging, and the costs of persistence</a:t>
            </a:r>
          </a:p>
          <a:p>
            <a:pPr lvl="1" algn="l"/>
            <a:r>
              <a:rPr lang="en-US" sz="2000"/>
              <a:t>As a result, minoritized groups must do more than privileged others</a:t>
            </a:r>
            <a:r>
              <a:rPr lang="en-US" sz="2200"/>
              <a:t> </a:t>
            </a:r>
            <a:r>
              <a:rPr lang="en-US" sz="1600"/>
              <a:t>(e.g., Herzig, 2010; McGee &amp; Martin, 2011a, 2011b; Stage &amp; Maple, 1996)</a:t>
            </a:r>
            <a:endParaRPr lang="en-US" sz="2200"/>
          </a:p>
        </p:txBody>
      </p:sp>
      <p:sp>
        <p:nvSpPr>
          <p:cNvPr id="9717" name="Google Shape;9717;p130">
            <a:extLst>
              <a:ext uri="{FF2B5EF4-FFF2-40B4-BE49-F238E27FC236}">
                <a16:creationId xmlns:a16="http://schemas.microsoft.com/office/drawing/2014/main" id="{6EEE9799-A8B8-AEED-B24E-9820F31F182F}"/>
              </a:ext>
            </a:extLst>
          </p:cNvPr>
          <p:cNvSpPr txBox="1">
            <a:spLocks noGrp="1"/>
          </p:cNvSpPr>
          <p:nvPr>
            <p:ph type="title"/>
          </p:nvPr>
        </p:nvSpPr>
        <p:spPr>
          <a:xfrm>
            <a:off x="2248567" y="445051"/>
            <a:ext cx="7971758" cy="763600"/>
          </a:xfrm>
          <a:prstGeom prst="rect">
            <a:avLst/>
          </a:prstGeom>
        </p:spPr>
        <p:txBody>
          <a:bodyPr spcFirstLastPara="1" wrap="square" lIns="121900" tIns="121900" rIns="121900" bIns="121900" anchor="b" anchorCtr="0">
            <a:noAutofit/>
          </a:bodyPr>
          <a:lstStyle/>
          <a:p>
            <a:r>
              <a:rPr lang="en-US" sz="4400"/>
              <a:t>What does the literature say?</a:t>
            </a:r>
            <a:endParaRPr sz="4400"/>
          </a:p>
        </p:txBody>
      </p:sp>
      <p:pic>
        <p:nvPicPr>
          <p:cNvPr id="9718" name="Google Shape;9718;p130">
            <a:extLst>
              <a:ext uri="{FF2B5EF4-FFF2-40B4-BE49-F238E27FC236}">
                <a16:creationId xmlns:a16="http://schemas.microsoft.com/office/drawing/2014/main" id="{9F9DD6D9-53A6-95EB-DA21-089BC3047C23}"/>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368CD9B9-3E62-CC5E-547D-DA11FB95B64D}"/>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04BB4401-ECD7-BBA1-DEBD-673CEA33DA68}"/>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421B2A4A-1BD1-8332-5DA2-DADD1E067F46}"/>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BEB1FB76-CE56-9A18-A121-CC90033C8579}"/>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6AF8AD6A-E690-404E-E9D9-57EDB0386357}"/>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A38FDFAF-E2BB-49E2-9CF3-8C7E8779290C}"/>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222095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16">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1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716">
                                            <p:txEl>
                                              <p:pRg st="5" end="5"/>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71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BEFF5E45-1849-0A2A-BCC9-23EA5DCBB478}"/>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596B16AC-E8C8-FA06-700F-F2116A7AF925}"/>
              </a:ext>
            </a:extLst>
          </p:cNvPr>
          <p:cNvSpPr txBox="1">
            <a:spLocks noGrp="1"/>
          </p:cNvSpPr>
          <p:nvPr>
            <p:ph type="subTitle" idx="1"/>
          </p:nvPr>
        </p:nvSpPr>
        <p:spPr>
          <a:xfrm>
            <a:off x="1057916" y="1413753"/>
            <a:ext cx="10562584" cy="4617396"/>
          </a:xfrm>
          <a:prstGeom prst="rect">
            <a:avLst/>
          </a:prstGeom>
        </p:spPr>
        <p:txBody>
          <a:bodyPr spcFirstLastPara="1" wrap="square" lIns="121900" tIns="121900" rIns="121900" bIns="121900" anchor="t" anchorCtr="0">
            <a:noAutofit/>
          </a:bodyPr>
          <a:lstStyle/>
          <a:p>
            <a:r>
              <a:rPr lang="en-US" sz="2400"/>
              <a:t>We often study advanced mathematics because of our own and other’s perceptions of our mathematical ability </a:t>
            </a:r>
            <a:r>
              <a:rPr lang="en-US" sz="1600"/>
              <a:t>(Archer &amp; Mendick, 2024; Burton, 2004; Hall &amp; </a:t>
            </a:r>
            <a:r>
              <a:rPr lang="en-US" sz="1600" err="1"/>
              <a:t>Suurtamm</a:t>
            </a:r>
            <a:r>
              <a:rPr lang="en-US" sz="1600"/>
              <a:t>, 2018; Lambert &amp; Harriss, 2022; Martínez-Sierra et al., 2021; McGee &amp; Martin, 2007; 2011a; Pinheiro et al., 2025; Stage &amp; Maple, 1996; Walker, 2012) </a:t>
            </a:r>
          </a:p>
          <a:p>
            <a:pPr lvl="1" algn="l"/>
            <a:r>
              <a:rPr lang="en-US" sz="2000"/>
              <a:t>Life-course narrative plays out through interest based on early ability</a:t>
            </a:r>
          </a:p>
          <a:p>
            <a:r>
              <a:rPr lang="en-US" sz="2400"/>
              <a:t>This narrative can have positive impacts</a:t>
            </a:r>
          </a:p>
          <a:p>
            <a:pPr lvl="1" algn="l"/>
            <a:r>
              <a:rPr lang="en-US" sz="2000"/>
              <a:t>Supports a positive mathematical identity </a:t>
            </a:r>
          </a:p>
          <a:p>
            <a:pPr lvl="1" algn="l"/>
            <a:r>
              <a:rPr lang="en-US" sz="2000"/>
              <a:t>Increased opportunities to engage in mathematics</a:t>
            </a:r>
          </a:p>
          <a:p>
            <a:r>
              <a:rPr lang="en-US" sz="2400"/>
              <a:t>Its role can impact how we react to adversity</a:t>
            </a:r>
          </a:p>
          <a:p>
            <a:pPr lvl="1" algn="l"/>
            <a:r>
              <a:rPr lang="en-US" sz="2000"/>
              <a:t>Resilience in challenging settings </a:t>
            </a:r>
            <a:r>
              <a:rPr lang="en-US" sz="1600"/>
              <a:t>(Jett, 2019; Herzig, 2010; McGee &amp; Martin, 2011a)</a:t>
            </a:r>
          </a:p>
          <a:p>
            <a:pPr lvl="1" algn="l"/>
            <a:r>
              <a:rPr lang="en-US" sz="2000"/>
              <a:t>Fueling a desire to prove oneself in the face of prejudice and systemic barriers </a:t>
            </a:r>
            <a:r>
              <a:rPr lang="en-US" sz="1600"/>
              <a:t>(Herzig, 2010; McGee &amp; Martin, 2007; 2011a; Solomon et al., 2016; Stage &amp; Maple, 1996)</a:t>
            </a:r>
            <a:endParaRPr lang="en-US" sz="2000"/>
          </a:p>
        </p:txBody>
      </p:sp>
      <p:sp>
        <p:nvSpPr>
          <p:cNvPr id="9717" name="Google Shape;9717;p130">
            <a:extLst>
              <a:ext uri="{FF2B5EF4-FFF2-40B4-BE49-F238E27FC236}">
                <a16:creationId xmlns:a16="http://schemas.microsoft.com/office/drawing/2014/main" id="{6B71D4DD-BB9D-40A9-59FE-324BFECAE3AE}"/>
              </a:ext>
            </a:extLst>
          </p:cNvPr>
          <p:cNvSpPr txBox="1">
            <a:spLocks noGrp="1"/>
          </p:cNvSpPr>
          <p:nvPr>
            <p:ph type="title"/>
          </p:nvPr>
        </p:nvSpPr>
        <p:spPr>
          <a:xfrm>
            <a:off x="2248567" y="445051"/>
            <a:ext cx="9181433" cy="763600"/>
          </a:xfrm>
          <a:prstGeom prst="rect">
            <a:avLst/>
          </a:prstGeom>
        </p:spPr>
        <p:txBody>
          <a:bodyPr spcFirstLastPara="1" wrap="square" lIns="121900" tIns="121900" rIns="121900" bIns="121900" anchor="b" anchorCtr="0">
            <a:noAutofit/>
          </a:bodyPr>
          <a:lstStyle/>
          <a:p>
            <a:r>
              <a:rPr lang="en-US" sz="4400"/>
              <a:t>Early competence and recognition</a:t>
            </a:r>
            <a:endParaRPr sz="4400"/>
          </a:p>
        </p:txBody>
      </p:sp>
      <p:pic>
        <p:nvPicPr>
          <p:cNvPr id="9718" name="Google Shape;9718;p130">
            <a:extLst>
              <a:ext uri="{FF2B5EF4-FFF2-40B4-BE49-F238E27FC236}">
                <a16:creationId xmlns:a16="http://schemas.microsoft.com/office/drawing/2014/main" id="{934764B9-D2F2-970D-8888-4933EBC95A6C}"/>
              </a:ext>
            </a:extLst>
          </p:cNvPr>
          <p:cNvPicPr preferRelativeResize="0"/>
          <p:nvPr/>
        </p:nvPicPr>
        <p:blipFill>
          <a:blip r:embed="rId3">
            <a:alphaModFix/>
          </a:blip>
          <a:stretch>
            <a:fillRect/>
          </a:stretch>
        </p:blipFill>
        <p:spPr>
          <a:xfrm>
            <a:off x="-301324" y="3923812"/>
            <a:ext cx="1673025" cy="2839521"/>
          </a:xfrm>
          <a:prstGeom prst="rect">
            <a:avLst/>
          </a:prstGeom>
          <a:noFill/>
          <a:ln>
            <a:noFill/>
          </a:ln>
        </p:spPr>
      </p:pic>
      <p:grpSp>
        <p:nvGrpSpPr>
          <p:cNvPr id="9719" name="Google Shape;9719;p130">
            <a:extLst>
              <a:ext uri="{FF2B5EF4-FFF2-40B4-BE49-F238E27FC236}">
                <a16:creationId xmlns:a16="http://schemas.microsoft.com/office/drawing/2014/main" id="{A27052E8-C5CB-2D57-D376-A8AF7E0BCF85}"/>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556CFB75-8609-D209-4595-55234C8CCDCE}"/>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D228972C-2141-CA03-EF96-EFEB6FB12CC3}"/>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38F103BA-CDDA-3DE6-C35A-E7F186BFFCC8}"/>
              </a:ext>
            </a:extLst>
          </p:cNvPr>
          <p:cNvGrpSpPr/>
          <p:nvPr/>
        </p:nvGrpSpPr>
        <p:grpSpPr>
          <a:xfrm>
            <a:off x="-358373" y="-6010"/>
            <a:ext cx="1879997" cy="2839525"/>
            <a:chOff x="1967753" y="657200"/>
            <a:chExt cx="1409998" cy="2129644"/>
          </a:xfrm>
        </p:grpSpPr>
        <p:pic>
          <p:nvPicPr>
            <p:cNvPr id="9723" name="Google Shape;9723;p130">
              <a:extLst>
                <a:ext uri="{FF2B5EF4-FFF2-40B4-BE49-F238E27FC236}">
                  <a16:creationId xmlns:a16="http://schemas.microsoft.com/office/drawing/2014/main" id="{F22EA755-CCEF-0AC8-580C-3422EB4794B4}"/>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10D397C8-960B-FD35-AA06-4960AE3F9A42}"/>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197521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16">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716">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716">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716">
                                            <p:txEl>
                                              <p:pRg st="6" end="6"/>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71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78D43287-A7C2-00D4-81CE-7E8FB14EB592}"/>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6131D792-04E9-FD06-8C23-E9BBB9A7099F}"/>
              </a:ext>
            </a:extLst>
          </p:cNvPr>
          <p:cNvSpPr txBox="1">
            <a:spLocks noGrp="1"/>
          </p:cNvSpPr>
          <p:nvPr>
            <p:ph type="subTitle" idx="1"/>
          </p:nvPr>
        </p:nvSpPr>
        <p:spPr>
          <a:xfrm>
            <a:off x="994785" y="1419762"/>
            <a:ext cx="10734675" cy="4617396"/>
          </a:xfrm>
          <a:prstGeom prst="rect">
            <a:avLst/>
          </a:prstGeom>
        </p:spPr>
        <p:txBody>
          <a:bodyPr spcFirstLastPara="1" wrap="square" lIns="121900" tIns="121900" rIns="121900" bIns="121900" anchor="t" anchorCtr="0">
            <a:noAutofit/>
          </a:bodyPr>
          <a:lstStyle/>
          <a:p>
            <a:r>
              <a:rPr lang="en-US" sz="2400"/>
              <a:t>It can also become destabilizing when the nature of mathematics shifts</a:t>
            </a:r>
          </a:p>
          <a:p>
            <a:pPr lvl="1" algn="l"/>
            <a:r>
              <a:rPr lang="en-US" sz="2000"/>
              <a:t>Mathematics as a signal of intelligence </a:t>
            </a:r>
            <a:r>
              <a:rPr lang="en-US" sz="1600"/>
              <a:t>(Hall &amp; </a:t>
            </a:r>
            <a:r>
              <a:rPr lang="en-US" sz="1600" err="1"/>
              <a:t>Suurtamm</a:t>
            </a:r>
            <a:r>
              <a:rPr lang="en-US" sz="1600"/>
              <a:t>, 2018; Pinheiro et al., 2025)</a:t>
            </a:r>
          </a:p>
          <a:p>
            <a:pPr lvl="1" algn="l"/>
            <a:r>
              <a:rPr lang="en-US" sz="2000"/>
              <a:t>Self-doubt arises at transition points </a:t>
            </a:r>
            <a:r>
              <a:rPr lang="en-US" sz="1600"/>
              <a:t>(</a:t>
            </a:r>
            <a:r>
              <a:rPr lang="en-US" sz="1600" err="1"/>
              <a:t>Lahdenperä</a:t>
            </a:r>
            <a:r>
              <a:rPr lang="en-US" sz="1600"/>
              <a:t> &amp; Nieminen, 2020; </a:t>
            </a:r>
            <a:r>
              <a:rPr lang="en-US" sz="1600" err="1"/>
              <a:t>Lubienski</a:t>
            </a:r>
            <a:r>
              <a:rPr lang="en-US" sz="1600"/>
              <a:t> &amp; Pinheiro, 2020)</a:t>
            </a:r>
          </a:p>
          <a:p>
            <a:pPr lvl="1" algn="l"/>
            <a:r>
              <a:rPr lang="en-US" sz="2000"/>
              <a:t>Dips in confidence in secondary-to-tertiary transition </a:t>
            </a:r>
            <a:r>
              <a:rPr lang="en-US" sz="1600"/>
              <a:t>(Di Martino et al., 2023) </a:t>
            </a:r>
          </a:p>
          <a:p>
            <a:pPr lvl="2" algn="l"/>
            <a:r>
              <a:rPr lang="en-US" sz="2000"/>
              <a:t>For U.S. students when “being the top” is challenged </a:t>
            </a:r>
            <a:r>
              <a:rPr lang="en-US" sz="1600"/>
              <a:t>(Ward-Penny et al., 2011)</a:t>
            </a:r>
          </a:p>
          <a:p>
            <a:r>
              <a:rPr lang="en-US" sz="2400"/>
              <a:t>Reframing mathematics as collaborative and problem-solving-focused, and normalizing struggle are essential to continuing </a:t>
            </a:r>
            <a:r>
              <a:rPr lang="en-US" sz="1800"/>
              <a:t>(</a:t>
            </a:r>
            <a:r>
              <a:rPr lang="en-US" sz="1800" err="1"/>
              <a:t>Braathe</a:t>
            </a:r>
            <a:r>
              <a:rPr lang="en-US" sz="1800"/>
              <a:t> &amp; Solomon, 2014; Lambert &amp; Harriss, 2022; </a:t>
            </a:r>
            <a:r>
              <a:rPr lang="en-US" sz="1800" err="1"/>
              <a:t>Lahdenperä</a:t>
            </a:r>
            <a:r>
              <a:rPr lang="en-US" sz="1800"/>
              <a:t> &amp; Nieminen, 2020)</a:t>
            </a:r>
            <a:endParaRPr lang="en-US" sz="2400"/>
          </a:p>
          <a:p>
            <a:endParaRPr lang="en-US" sz="2400"/>
          </a:p>
        </p:txBody>
      </p:sp>
      <p:sp>
        <p:nvSpPr>
          <p:cNvPr id="9717" name="Google Shape;9717;p130">
            <a:extLst>
              <a:ext uri="{FF2B5EF4-FFF2-40B4-BE49-F238E27FC236}">
                <a16:creationId xmlns:a16="http://schemas.microsoft.com/office/drawing/2014/main" id="{5D0670CA-39E6-4C26-12CF-2FF6319B5920}"/>
              </a:ext>
            </a:extLst>
          </p:cNvPr>
          <p:cNvSpPr txBox="1">
            <a:spLocks noGrp="1"/>
          </p:cNvSpPr>
          <p:nvPr>
            <p:ph type="title"/>
          </p:nvPr>
        </p:nvSpPr>
        <p:spPr>
          <a:xfrm>
            <a:off x="2248567" y="445051"/>
            <a:ext cx="8911470" cy="763600"/>
          </a:xfrm>
          <a:prstGeom prst="rect">
            <a:avLst/>
          </a:prstGeom>
        </p:spPr>
        <p:txBody>
          <a:bodyPr spcFirstLastPara="1" wrap="square" lIns="121900" tIns="121900" rIns="121900" bIns="121900" anchor="b" anchorCtr="0">
            <a:noAutofit/>
          </a:bodyPr>
          <a:lstStyle/>
          <a:p>
            <a:r>
              <a:rPr lang="en-US" sz="4400"/>
              <a:t>Early competence and recognition</a:t>
            </a:r>
            <a:endParaRPr sz="4400"/>
          </a:p>
        </p:txBody>
      </p:sp>
      <p:pic>
        <p:nvPicPr>
          <p:cNvPr id="9718" name="Google Shape;9718;p130">
            <a:extLst>
              <a:ext uri="{FF2B5EF4-FFF2-40B4-BE49-F238E27FC236}">
                <a16:creationId xmlns:a16="http://schemas.microsoft.com/office/drawing/2014/main" id="{016E95B8-E7EE-A179-58C1-9CB8B80957E3}"/>
              </a:ext>
            </a:extLst>
          </p:cNvPr>
          <p:cNvPicPr preferRelativeResize="0"/>
          <p:nvPr/>
        </p:nvPicPr>
        <p:blipFill>
          <a:blip r:embed="rId3">
            <a:alphaModFix/>
          </a:blip>
          <a:stretch>
            <a:fillRect/>
          </a:stretch>
        </p:blipFill>
        <p:spPr>
          <a:xfrm>
            <a:off x="-364455" y="4018479"/>
            <a:ext cx="1673025" cy="2839521"/>
          </a:xfrm>
          <a:prstGeom prst="rect">
            <a:avLst/>
          </a:prstGeom>
          <a:noFill/>
          <a:ln>
            <a:noFill/>
          </a:ln>
        </p:spPr>
      </p:pic>
      <p:grpSp>
        <p:nvGrpSpPr>
          <p:cNvPr id="9719" name="Google Shape;9719;p130">
            <a:extLst>
              <a:ext uri="{FF2B5EF4-FFF2-40B4-BE49-F238E27FC236}">
                <a16:creationId xmlns:a16="http://schemas.microsoft.com/office/drawing/2014/main" id="{9A057C16-B6CC-8129-D4A4-0862AA4C3BB1}"/>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9D170827-6F0F-6EB0-E564-7657FDEE743B}"/>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A025FB75-9103-6C8F-C4D1-04501E3125D2}"/>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66BD7B51-E346-AC54-2528-C00E3AAB504A}"/>
              </a:ext>
            </a:extLst>
          </p:cNvPr>
          <p:cNvGrpSpPr/>
          <p:nvPr/>
        </p:nvGrpSpPr>
        <p:grpSpPr>
          <a:xfrm>
            <a:off x="-358373" y="0"/>
            <a:ext cx="1879997" cy="2839525"/>
            <a:chOff x="1967753" y="657200"/>
            <a:chExt cx="1409998" cy="2129644"/>
          </a:xfrm>
        </p:grpSpPr>
        <p:pic>
          <p:nvPicPr>
            <p:cNvPr id="9723" name="Google Shape;9723;p130">
              <a:extLst>
                <a:ext uri="{FF2B5EF4-FFF2-40B4-BE49-F238E27FC236}">
                  <a16:creationId xmlns:a16="http://schemas.microsoft.com/office/drawing/2014/main" id="{0C7CDE1A-298C-2EC1-DD9E-5E679B754DFB}"/>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A3F16689-9B70-52EA-D42B-66B7EA01E407}"/>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862593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16">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716">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716">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71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FCFF3733-5F25-36A3-50EE-C6183003004C}"/>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7B83F45D-8828-12F4-4F4E-C74200C6F5D3}"/>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The myth of the single-minded loner persists in mathematics </a:t>
            </a:r>
            <a:r>
              <a:rPr lang="en-US" sz="1600"/>
              <a:t>(Henrion, 1997) </a:t>
            </a:r>
          </a:p>
          <a:p>
            <a:pPr lvl="1" algn="l"/>
            <a:r>
              <a:rPr lang="en-US" sz="2000"/>
              <a:t>Shapes graduate and professorial experiences </a:t>
            </a:r>
            <a:r>
              <a:rPr lang="en-US" sz="1600"/>
              <a:t>(McNeill &amp; Jefferson, 2024)</a:t>
            </a:r>
          </a:p>
          <a:p>
            <a:pPr lvl="1" algn="l"/>
            <a:r>
              <a:rPr lang="en-US" sz="2000"/>
              <a:t>When individuals do not see themselves in the solitary-genius mold, they may stop their continued studies or work in academic mathematics </a:t>
            </a:r>
            <a:r>
              <a:rPr lang="en-US" sz="1600"/>
              <a:t>(Piatek-Jimenez, 2008; Stage &amp; Maple, 1996; Sumpter, 2023)</a:t>
            </a:r>
          </a:p>
          <a:p>
            <a:r>
              <a:rPr lang="en-US" sz="2400"/>
              <a:t>Women have described academic mathematics as isolating </a:t>
            </a:r>
            <a:r>
              <a:rPr lang="en-US" sz="1600"/>
              <a:t>(Stage &amp; Maple, 1996)</a:t>
            </a:r>
            <a:endParaRPr lang="en-US" sz="1800"/>
          </a:p>
        </p:txBody>
      </p:sp>
      <p:sp>
        <p:nvSpPr>
          <p:cNvPr id="9717" name="Google Shape;9717;p130">
            <a:extLst>
              <a:ext uri="{FF2B5EF4-FFF2-40B4-BE49-F238E27FC236}">
                <a16:creationId xmlns:a16="http://schemas.microsoft.com/office/drawing/2014/main" id="{BBBF22C5-D3F7-2095-302E-DF3967EFE1F8}"/>
              </a:ext>
            </a:extLst>
          </p:cNvPr>
          <p:cNvSpPr txBox="1">
            <a:spLocks noGrp="1"/>
          </p:cNvSpPr>
          <p:nvPr>
            <p:ph type="title"/>
          </p:nvPr>
        </p:nvSpPr>
        <p:spPr>
          <a:xfrm>
            <a:off x="2000250" y="445051"/>
            <a:ext cx="10058399" cy="763600"/>
          </a:xfrm>
          <a:prstGeom prst="rect">
            <a:avLst/>
          </a:prstGeom>
        </p:spPr>
        <p:txBody>
          <a:bodyPr spcFirstLastPara="1" wrap="square" lIns="121900" tIns="121900" rIns="121900" bIns="121900" anchor="b" anchorCtr="0">
            <a:noAutofit/>
          </a:bodyPr>
          <a:lstStyle/>
          <a:p>
            <a:r>
              <a:rPr lang="en-US" sz="4400"/>
              <a:t>Representation, culture, and belonging</a:t>
            </a:r>
            <a:endParaRPr sz="4400"/>
          </a:p>
        </p:txBody>
      </p:sp>
      <p:pic>
        <p:nvPicPr>
          <p:cNvPr id="9718" name="Google Shape;9718;p130">
            <a:extLst>
              <a:ext uri="{FF2B5EF4-FFF2-40B4-BE49-F238E27FC236}">
                <a16:creationId xmlns:a16="http://schemas.microsoft.com/office/drawing/2014/main" id="{207938C7-C712-200F-9165-73D5DCB0E3E0}"/>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958D561B-005F-32D4-30A1-D2FAD924027B}"/>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C7B89A8D-56F0-93D9-5E91-ACCCA14A944F}"/>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B54E5B64-789A-29A4-B464-3007BC979D4E}"/>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713EFB0C-9C14-0BBE-6403-351AD8C1C90C}"/>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8105A467-D3A7-8125-36F8-557B6B9829B7}"/>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5B6EFD06-48DC-6E4D-81D6-8C1F7F2C80C0}"/>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2250982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BA13897C-A9D1-C8FF-A96A-8B6C51BF7F35}"/>
            </a:ext>
          </a:extLst>
        </p:cNvPr>
        <p:cNvGrpSpPr/>
        <p:nvPr/>
      </p:nvGrpSpPr>
      <p:grpSpPr>
        <a:xfrm>
          <a:off x="0" y="0"/>
          <a:ext cx="0" cy="0"/>
          <a:chOff x="0" y="0"/>
          <a:chExt cx="0" cy="0"/>
        </a:xfrm>
      </p:grpSpPr>
      <p:grpSp>
        <p:nvGrpSpPr>
          <p:cNvPr id="9722" name="Google Shape;9722;p130">
            <a:extLst>
              <a:ext uri="{FF2B5EF4-FFF2-40B4-BE49-F238E27FC236}">
                <a16:creationId xmlns:a16="http://schemas.microsoft.com/office/drawing/2014/main" id="{BE791C5D-02C8-709F-D5B2-FFC64876E7A8}"/>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D00DE6E4-5D48-AB57-395B-FB5A34DA162C}"/>
                </a:ext>
              </a:extLst>
            </p:cNvPr>
            <p:cNvPicPr preferRelativeResize="0"/>
            <p:nvPr/>
          </p:nvPicPr>
          <p:blipFill>
            <a:blip r:embed="rId3">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827B6DDE-9AB9-A645-4321-D2786409F8F0}"/>
                </a:ext>
              </a:extLst>
            </p:cNvPr>
            <p:cNvPicPr preferRelativeResize="0"/>
            <p:nvPr/>
          </p:nvPicPr>
          <p:blipFill>
            <a:blip r:embed="rId4">
              <a:alphaModFix/>
            </a:blip>
            <a:stretch>
              <a:fillRect/>
            </a:stretch>
          </p:blipFill>
          <p:spPr>
            <a:xfrm rot="5400000">
              <a:off x="2777018" y="605205"/>
              <a:ext cx="306487" cy="812276"/>
            </a:xfrm>
            <a:prstGeom prst="rect">
              <a:avLst/>
            </a:prstGeom>
            <a:noFill/>
            <a:ln>
              <a:noFill/>
            </a:ln>
          </p:spPr>
        </p:pic>
      </p:grpSp>
      <p:sp>
        <p:nvSpPr>
          <p:cNvPr id="9716" name="Google Shape;9716;p130">
            <a:extLst>
              <a:ext uri="{FF2B5EF4-FFF2-40B4-BE49-F238E27FC236}">
                <a16:creationId xmlns:a16="http://schemas.microsoft.com/office/drawing/2014/main" id="{F33AD49D-BE67-B1CC-12FC-9679595D08CF}"/>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Autofit/>
          </a:bodyPr>
          <a:lstStyle/>
          <a:p>
            <a:r>
              <a:rPr lang="en-US" sz="2400"/>
              <a:t>Contrasting experiences competitive and individualistic versus community-oriented</a:t>
            </a:r>
          </a:p>
          <a:p>
            <a:pPr lvl="1" algn="l"/>
            <a:r>
              <a:rPr lang="en-US" sz="2000"/>
              <a:t>Especially salient for students who attended HBCUs for undergraduate study and PWIs for graduate school </a:t>
            </a:r>
            <a:r>
              <a:rPr lang="en-US" sz="1600"/>
              <a:t>(Borum &amp; Walker, 2011; Jett, 2019; Joseph, 2012) </a:t>
            </a:r>
            <a:endParaRPr lang="en-US" sz="2000"/>
          </a:p>
          <a:p>
            <a:r>
              <a:rPr lang="en-US" sz="2400"/>
              <a:t>Identities clashing with perceived expectations of exclusivity and total immersion</a:t>
            </a:r>
          </a:p>
          <a:p>
            <a:pPr lvl="1" algn="l"/>
            <a:r>
              <a:rPr lang="en-US" sz="2000"/>
              <a:t>Negotiate this by </a:t>
            </a:r>
          </a:p>
          <a:p>
            <a:pPr lvl="2" algn="l"/>
            <a:r>
              <a:rPr lang="en-US" sz="2000"/>
              <a:t>Performing (but not identifying) with academic white norms </a:t>
            </a:r>
            <a:r>
              <a:rPr lang="en-US" sz="1600"/>
              <a:t>(McGee &amp; Martin, 2011b)</a:t>
            </a:r>
          </a:p>
          <a:p>
            <a:pPr lvl="2" algn="l"/>
            <a:r>
              <a:rPr lang="en-US" sz="2000"/>
              <a:t>Becoming more business-like with peers </a:t>
            </a:r>
            <a:r>
              <a:rPr lang="en-US" sz="1600"/>
              <a:t>(Joseph, 2012)</a:t>
            </a:r>
          </a:p>
          <a:p>
            <a:pPr lvl="2" algn="l"/>
            <a:r>
              <a:rPr lang="en-US" sz="2000"/>
              <a:t>Finding hybridity between masculine mathematics and feminine presentation </a:t>
            </a:r>
            <a:r>
              <a:rPr lang="en-US" sz="1600"/>
              <a:t>(Solomon et al., 2016)</a:t>
            </a:r>
            <a:endParaRPr lang="en-US" sz="2000"/>
          </a:p>
          <a:p>
            <a:pPr lvl="2" algn="l"/>
            <a:r>
              <a:rPr lang="en-US" sz="2000"/>
              <a:t>Developing a “tough skin” </a:t>
            </a:r>
            <a:r>
              <a:rPr lang="en-US" sz="1600"/>
              <a:t>(Pinheiro, 2021)</a:t>
            </a:r>
          </a:p>
          <a:p>
            <a:endParaRPr lang="en-US" sz="2400"/>
          </a:p>
        </p:txBody>
      </p:sp>
      <p:sp>
        <p:nvSpPr>
          <p:cNvPr id="9717" name="Google Shape;9717;p130">
            <a:extLst>
              <a:ext uri="{FF2B5EF4-FFF2-40B4-BE49-F238E27FC236}">
                <a16:creationId xmlns:a16="http://schemas.microsoft.com/office/drawing/2014/main" id="{B0A49A53-3109-F49A-64DF-0FD11C13F1EA}"/>
              </a:ext>
            </a:extLst>
          </p:cNvPr>
          <p:cNvSpPr txBox="1">
            <a:spLocks noGrp="1"/>
          </p:cNvSpPr>
          <p:nvPr>
            <p:ph type="title"/>
          </p:nvPr>
        </p:nvSpPr>
        <p:spPr>
          <a:xfrm>
            <a:off x="2000249" y="445051"/>
            <a:ext cx="9901615" cy="763600"/>
          </a:xfrm>
          <a:prstGeom prst="rect">
            <a:avLst/>
          </a:prstGeom>
        </p:spPr>
        <p:txBody>
          <a:bodyPr spcFirstLastPara="1" wrap="square" lIns="121900" tIns="121900" rIns="121900" bIns="121900" anchor="b" anchorCtr="0">
            <a:noAutofit/>
          </a:bodyPr>
          <a:lstStyle/>
          <a:p>
            <a:r>
              <a:rPr lang="en-US" sz="4400"/>
              <a:t>Representation, culture, and belonging</a:t>
            </a:r>
            <a:endParaRPr sz="4400"/>
          </a:p>
        </p:txBody>
      </p:sp>
      <p:pic>
        <p:nvPicPr>
          <p:cNvPr id="9718" name="Google Shape;9718;p130">
            <a:extLst>
              <a:ext uri="{FF2B5EF4-FFF2-40B4-BE49-F238E27FC236}">
                <a16:creationId xmlns:a16="http://schemas.microsoft.com/office/drawing/2014/main" id="{A58E67A7-D821-AE2C-CAB7-26E03761886F}"/>
              </a:ext>
            </a:extLst>
          </p:cNvPr>
          <p:cNvPicPr preferRelativeResize="0"/>
          <p:nvPr/>
        </p:nvPicPr>
        <p:blipFill>
          <a:blip r:embed="rId5">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211A77FF-014E-DFDE-B604-CD88BD0F1EB2}"/>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E76BD425-E050-B5EF-A052-50A259A894EA}"/>
                </a:ext>
              </a:extLst>
            </p:cNvPr>
            <p:cNvPicPr preferRelativeResize="0"/>
            <p:nvPr/>
          </p:nvPicPr>
          <p:blipFill>
            <a:blip r:embed="rId6">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95B519F3-D826-3DCA-B1B6-DFB37E48C13F}"/>
                </a:ext>
              </a:extLst>
            </p:cNvPr>
            <p:cNvPicPr preferRelativeResize="0"/>
            <p:nvPr/>
          </p:nvPicPr>
          <p:blipFill>
            <a:blip r:embed="rId7">
              <a:alphaModFix/>
            </a:blip>
            <a:stretch>
              <a:fillRect/>
            </a:stretch>
          </p:blipFill>
          <p:spPr>
            <a:xfrm rot="10800000">
              <a:off x="948315" y="2885173"/>
              <a:ext cx="784097" cy="291352"/>
            </a:xfrm>
            <a:prstGeom prst="rect">
              <a:avLst/>
            </a:prstGeom>
            <a:noFill/>
            <a:ln>
              <a:noFill/>
            </a:ln>
          </p:spPr>
        </p:pic>
      </p:grpSp>
    </p:spTree>
    <p:extLst>
      <p:ext uri="{BB962C8B-B14F-4D97-AF65-F5344CB8AC3E}">
        <p14:creationId xmlns:p14="http://schemas.microsoft.com/office/powerpoint/2010/main" val="3934476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16">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716">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716">
                                            <p:txEl>
                                              <p:pRg st="5" end="5"/>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716">
                                            <p:txEl>
                                              <p:pRg st="6" end="6"/>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71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3C2A0D26-F782-39DF-4347-8E0B6C048B57}"/>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1B04DE8B-5703-1668-C2CC-956E852BAA96}"/>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Autofit/>
          </a:bodyPr>
          <a:lstStyle/>
          <a:p>
            <a:r>
              <a:rPr lang="en-US" sz="2400"/>
              <a:t>The journey to the professoriate is rarely linear (countering the life-course myth)</a:t>
            </a:r>
          </a:p>
          <a:p>
            <a:r>
              <a:rPr lang="en-US" sz="2400"/>
              <a:t>The “solitary genius” does not capture all ways of being a mathematician</a:t>
            </a:r>
          </a:p>
          <a:p>
            <a:r>
              <a:rPr lang="en-US" sz="2400"/>
              <a:t>Systemic barriers create disproportionate challenges for those underrepresented in mathematics</a:t>
            </a:r>
          </a:p>
          <a:p>
            <a:r>
              <a:rPr lang="en-US" sz="2400"/>
              <a:t>Most studies focus on specific moments or transitions</a:t>
            </a:r>
          </a:p>
          <a:p>
            <a:pPr lvl="1" algn="l"/>
            <a:r>
              <a:rPr lang="en-US" sz="2000"/>
              <a:t>Only a few trace detailed paths from childhood to the professoriate </a:t>
            </a:r>
            <a:r>
              <a:rPr lang="en-US" sz="1600"/>
              <a:t>(e.g., Lambert &amp; Harriss, 2022; McGee &amp; Martin, 2011a)</a:t>
            </a:r>
          </a:p>
          <a:p>
            <a:pPr lvl="1" algn="l"/>
            <a:r>
              <a:rPr lang="en-US" sz="2000"/>
              <a:t>None distill storylines into basic arcs</a:t>
            </a:r>
            <a:endParaRPr lang="en-US" sz="2400"/>
          </a:p>
        </p:txBody>
      </p:sp>
      <p:sp>
        <p:nvSpPr>
          <p:cNvPr id="9717" name="Google Shape;9717;p130">
            <a:extLst>
              <a:ext uri="{FF2B5EF4-FFF2-40B4-BE49-F238E27FC236}">
                <a16:creationId xmlns:a16="http://schemas.microsoft.com/office/drawing/2014/main" id="{D5692983-3AC0-588C-4768-4E826D99D953}"/>
              </a:ext>
            </a:extLst>
          </p:cNvPr>
          <p:cNvSpPr txBox="1">
            <a:spLocks noGrp="1"/>
          </p:cNvSpPr>
          <p:nvPr>
            <p:ph type="title"/>
          </p:nvPr>
        </p:nvSpPr>
        <p:spPr>
          <a:xfrm>
            <a:off x="2248567" y="445051"/>
            <a:ext cx="9200483" cy="763600"/>
          </a:xfrm>
          <a:prstGeom prst="rect">
            <a:avLst/>
          </a:prstGeom>
        </p:spPr>
        <p:txBody>
          <a:bodyPr spcFirstLastPara="1" wrap="square" lIns="121900" tIns="121900" rIns="121900" bIns="121900" anchor="b" anchorCtr="0">
            <a:noAutofit/>
          </a:bodyPr>
          <a:lstStyle/>
          <a:p>
            <a:r>
              <a:rPr lang="en-US" sz="4400"/>
              <a:t>Ok, so overall that means what?</a:t>
            </a:r>
            <a:endParaRPr sz="4400"/>
          </a:p>
        </p:txBody>
      </p:sp>
      <p:pic>
        <p:nvPicPr>
          <p:cNvPr id="9718" name="Google Shape;9718;p130">
            <a:extLst>
              <a:ext uri="{FF2B5EF4-FFF2-40B4-BE49-F238E27FC236}">
                <a16:creationId xmlns:a16="http://schemas.microsoft.com/office/drawing/2014/main" id="{BD4E3D10-AB31-754D-CD39-3C69531B7E39}"/>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B1B1E803-0E60-4EE7-DC92-26A8F4A1CDFC}"/>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56932FD1-DBF8-E4CC-21C1-4CE73561AD2C}"/>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6BD7EC2E-E163-2B7C-0C7C-684DFD7F7962}"/>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CF319143-09A3-D315-552B-B18AF33EB1F2}"/>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7A0DE64C-AD2A-C2FD-4C67-69757B208E40}"/>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6C8C067A-41BA-58A4-0961-5288AA6C4F1D}"/>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56950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716">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71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830054-ABC4-8A1A-864A-F64E466CE6DD}"/>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ED556268-7596-9ABC-94B5-CD5820378356}"/>
              </a:ext>
            </a:extLst>
          </p:cNvPr>
          <p:cNvSpPr>
            <a:spLocks noGrp="1"/>
          </p:cNvSpPr>
          <p:nvPr>
            <p:ph type="title"/>
          </p:nvPr>
        </p:nvSpPr>
        <p:spPr>
          <a:xfrm>
            <a:off x="3674000" y="5435600"/>
            <a:ext cx="8518000" cy="1422400"/>
          </a:xfrm>
        </p:spPr>
        <p:txBody>
          <a:bodyPr/>
          <a:lstStyle/>
          <a:p>
            <a:r>
              <a:rPr lang="en-US"/>
              <a:t>Theory</a:t>
            </a:r>
          </a:p>
        </p:txBody>
      </p:sp>
    </p:spTree>
    <p:extLst>
      <p:ext uri="{BB962C8B-B14F-4D97-AF65-F5344CB8AC3E}">
        <p14:creationId xmlns:p14="http://schemas.microsoft.com/office/powerpoint/2010/main" val="10129982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800"/>
        <p:cNvGrpSpPr/>
        <p:nvPr/>
      </p:nvGrpSpPr>
      <p:grpSpPr>
        <a:xfrm>
          <a:off x="0" y="0"/>
          <a:ext cx="0" cy="0"/>
          <a:chOff x="0" y="0"/>
          <a:chExt cx="0" cy="0"/>
        </a:xfrm>
      </p:grpSpPr>
      <p:sp>
        <p:nvSpPr>
          <p:cNvPr id="8801" name="Google Shape;8801;p79"/>
          <p:cNvSpPr/>
          <p:nvPr/>
        </p:nvSpPr>
        <p:spPr>
          <a:xfrm>
            <a:off x="5059600" y="3373100"/>
            <a:ext cx="6181200" cy="2743200"/>
          </a:xfrm>
          <a:prstGeom prst="rect">
            <a:avLst/>
          </a:prstGeom>
          <a:solidFill>
            <a:schemeClr val="accent2"/>
          </a:solidFill>
          <a:ln>
            <a:noFill/>
          </a:ln>
        </p:spPr>
        <p:txBody>
          <a:bodyPr spcFirstLastPara="1" wrap="square" lIns="121900" tIns="121900" rIns="121900" bIns="121900" anchor="ctr" anchorCtr="0">
            <a:noAutofit/>
          </a:bodyPr>
          <a:lstStyle/>
          <a:p>
            <a:endParaRPr sz="2400"/>
          </a:p>
        </p:txBody>
      </p:sp>
      <p:cxnSp>
        <p:nvCxnSpPr>
          <p:cNvPr id="8802" name="Google Shape;8802;p79"/>
          <p:cNvCxnSpPr/>
          <p:nvPr/>
        </p:nvCxnSpPr>
        <p:spPr>
          <a:xfrm>
            <a:off x="5690667" y="2963061"/>
            <a:ext cx="4727200" cy="0"/>
          </a:xfrm>
          <a:prstGeom prst="straightConnector1">
            <a:avLst/>
          </a:prstGeom>
          <a:noFill/>
          <a:ln w="19050" cap="flat" cmpd="sng">
            <a:solidFill>
              <a:schemeClr val="accent2"/>
            </a:solidFill>
            <a:prstDash val="solid"/>
            <a:round/>
            <a:headEnd type="oval" w="med" len="med"/>
            <a:tailEnd type="oval" w="med" len="med"/>
          </a:ln>
        </p:spPr>
      </p:cxnSp>
      <p:sp>
        <p:nvSpPr>
          <p:cNvPr id="8803" name="Google Shape;8803;p79"/>
          <p:cNvSpPr txBox="1">
            <a:spLocks noGrp="1"/>
          </p:cNvSpPr>
          <p:nvPr>
            <p:ph type="body" idx="1"/>
          </p:nvPr>
        </p:nvSpPr>
        <p:spPr>
          <a:xfrm>
            <a:off x="5531100" y="3650700"/>
            <a:ext cx="5160800" cy="2188000"/>
          </a:xfrm>
          <a:prstGeom prst="rect">
            <a:avLst/>
          </a:prstGeom>
        </p:spPr>
        <p:txBody>
          <a:bodyPr spcFirstLastPara="1" wrap="square" lIns="121900" tIns="121900" rIns="121900" bIns="121900" anchor="t" anchorCtr="0">
            <a:noAutofit/>
          </a:bodyPr>
          <a:lstStyle/>
          <a:p>
            <a:r>
              <a:rPr lang="en-US" sz="2400"/>
              <a:t>a queer person of color</a:t>
            </a:r>
          </a:p>
          <a:p>
            <a:r>
              <a:rPr lang="en-US" sz="2400"/>
              <a:t>of Hispanic heritage</a:t>
            </a:r>
          </a:p>
          <a:p>
            <a:r>
              <a:rPr lang="en-US" sz="2400"/>
              <a:t>a first-generation college student</a:t>
            </a:r>
          </a:p>
        </p:txBody>
      </p:sp>
      <p:sp>
        <p:nvSpPr>
          <p:cNvPr id="8804" name="Google Shape;8804;p79"/>
          <p:cNvSpPr txBox="1">
            <a:spLocks noGrp="1"/>
          </p:cNvSpPr>
          <p:nvPr>
            <p:ph type="title"/>
          </p:nvPr>
        </p:nvSpPr>
        <p:spPr>
          <a:xfrm>
            <a:off x="5531100" y="1525428"/>
            <a:ext cx="5160800" cy="1344800"/>
          </a:xfrm>
          <a:prstGeom prst="rect">
            <a:avLst/>
          </a:prstGeom>
        </p:spPr>
        <p:txBody>
          <a:bodyPr spcFirstLastPara="1" wrap="square" lIns="121900" tIns="121900" rIns="121900" bIns="121900" anchor="b" anchorCtr="0">
            <a:noAutofit/>
          </a:bodyPr>
          <a:lstStyle/>
          <a:p>
            <a:r>
              <a:rPr lang="en"/>
              <a:t>I am…</a:t>
            </a:r>
            <a:endParaRPr/>
          </a:p>
        </p:txBody>
      </p:sp>
      <p:grpSp>
        <p:nvGrpSpPr>
          <p:cNvPr id="8805" name="Google Shape;8805;p79"/>
          <p:cNvGrpSpPr/>
          <p:nvPr/>
        </p:nvGrpSpPr>
        <p:grpSpPr>
          <a:xfrm>
            <a:off x="847768" y="1592701"/>
            <a:ext cx="2214401" cy="3758332"/>
            <a:chOff x="884825" y="1194525"/>
            <a:chExt cx="1660801" cy="2818749"/>
          </a:xfrm>
        </p:grpSpPr>
        <p:pic>
          <p:nvPicPr>
            <p:cNvPr id="8806" name="Google Shape;8806;p79"/>
            <p:cNvPicPr preferRelativeResize="0"/>
            <p:nvPr/>
          </p:nvPicPr>
          <p:blipFill>
            <a:blip r:embed="rId3">
              <a:alphaModFix/>
            </a:blip>
            <a:stretch>
              <a:fillRect/>
            </a:stretch>
          </p:blipFill>
          <p:spPr>
            <a:xfrm>
              <a:off x="884825" y="1194525"/>
              <a:ext cx="1660801" cy="2818749"/>
            </a:xfrm>
            <a:prstGeom prst="rect">
              <a:avLst/>
            </a:prstGeom>
            <a:noFill/>
            <a:ln>
              <a:noFill/>
            </a:ln>
          </p:spPr>
        </p:pic>
        <p:pic>
          <p:nvPicPr>
            <p:cNvPr id="8807" name="Google Shape;8807;p79"/>
            <p:cNvPicPr preferRelativeResize="0"/>
            <p:nvPr/>
          </p:nvPicPr>
          <p:blipFill>
            <a:blip r:embed="rId4">
              <a:alphaModFix/>
            </a:blip>
            <a:stretch>
              <a:fillRect/>
            </a:stretch>
          </p:blipFill>
          <p:spPr>
            <a:xfrm>
              <a:off x="1312700" y="3142227"/>
              <a:ext cx="942001" cy="321975"/>
            </a:xfrm>
            <a:prstGeom prst="rect">
              <a:avLst/>
            </a:prstGeom>
            <a:noFill/>
            <a:ln>
              <a:noFill/>
            </a:ln>
          </p:spPr>
        </p:pic>
      </p:grpSp>
      <p:grpSp>
        <p:nvGrpSpPr>
          <p:cNvPr id="8808" name="Google Shape;8808;p79"/>
          <p:cNvGrpSpPr/>
          <p:nvPr/>
        </p:nvGrpSpPr>
        <p:grpSpPr>
          <a:xfrm>
            <a:off x="2503434" y="1717699"/>
            <a:ext cx="2116567" cy="3592301"/>
            <a:chOff x="1954725" y="1288274"/>
            <a:chExt cx="1587425" cy="2694226"/>
          </a:xfrm>
        </p:grpSpPr>
        <p:pic>
          <p:nvPicPr>
            <p:cNvPr id="8809" name="Google Shape;8809;p79"/>
            <p:cNvPicPr preferRelativeResize="0"/>
            <p:nvPr/>
          </p:nvPicPr>
          <p:blipFill>
            <a:blip r:embed="rId5">
              <a:alphaModFix/>
            </a:blip>
            <a:stretch>
              <a:fillRect/>
            </a:stretch>
          </p:blipFill>
          <p:spPr>
            <a:xfrm rot="10800000">
              <a:off x="1954725" y="1288274"/>
              <a:ext cx="1587425" cy="2694226"/>
            </a:xfrm>
            <a:prstGeom prst="rect">
              <a:avLst/>
            </a:prstGeom>
            <a:noFill/>
            <a:ln>
              <a:noFill/>
            </a:ln>
          </p:spPr>
        </p:pic>
        <p:pic>
          <p:nvPicPr>
            <p:cNvPr id="8810" name="Google Shape;8810;p79"/>
            <p:cNvPicPr preferRelativeResize="0"/>
            <p:nvPr/>
          </p:nvPicPr>
          <p:blipFill>
            <a:blip r:embed="rId6">
              <a:alphaModFix/>
            </a:blip>
            <a:stretch>
              <a:fillRect/>
            </a:stretch>
          </p:blipFill>
          <p:spPr>
            <a:xfrm>
              <a:off x="2360700" y="1737275"/>
              <a:ext cx="987173" cy="408825"/>
            </a:xfrm>
            <a:prstGeom prst="rect">
              <a:avLst/>
            </a:prstGeom>
            <a:noFill/>
            <a:ln>
              <a:noFill/>
            </a:ln>
          </p:spPr>
        </p:pic>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004F9C04-593B-B003-8540-10F9390ABFA1}"/>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E7102BE9-340B-1308-3B44-F3016727AFBF}"/>
              </a:ext>
            </a:extLst>
          </p:cNvPr>
          <p:cNvSpPr txBox="1">
            <a:spLocks noGrp="1"/>
          </p:cNvSpPr>
          <p:nvPr>
            <p:ph type="subTitle" idx="1"/>
          </p:nvPr>
        </p:nvSpPr>
        <p:spPr>
          <a:xfrm>
            <a:off x="1809749" y="1413753"/>
            <a:ext cx="10010775" cy="4617396"/>
          </a:xfrm>
          <a:prstGeom prst="rect">
            <a:avLst/>
          </a:prstGeom>
        </p:spPr>
        <p:txBody>
          <a:bodyPr spcFirstLastPara="1" wrap="square" lIns="121900" tIns="121900" rIns="121900" bIns="121900" anchor="t" anchorCtr="0">
            <a:noAutofit/>
          </a:bodyPr>
          <a:lstStyle/>
          <a:p>
            <a:r>
              <a:rPr lang="en-US" sz="2400"/>
              <a:t>We used Larnell’s (2016) analytic framework to analyze story components related to mathematical identity and socialization</a:t>
            </a:r>
          </a:p>
          <a:p>
            <a:r>
              <a:rPr lang="en-US" sz="2400"/>
              <a:t>Mathematical identity is “a set of personal narrativizations about mathematics-learning or mathematics-teaching experiences that reify, endorse, and signify their subject as a certain kind of mathematics user or doer” </a:t>
            </a:r>
            <a:r>
              <a:rPr lang="en-US" sz="1600"/>
              <a:t>(Larnell, 2016, p. 239) </a:t>
            </a:r>
          </a:p>
          <a:p>
            <a:r>
              <a:rPr lang="en-US" sz="2400"/>
              <a:t>Mathematical socialization can be defined as “the experiences that individuals and groups have within a variety of contexts such as school, family, peer groups, and the workplace that legitimize or inhibit meaningful participation in mathematics” </a:t>
            </a:r>
            <a:r>
              <a:rPr lang="en-US" sz="1600"/>
              <a:t>(Martin, 2006, p. 207)</a:t>
            </a:r>
            <a:endParaRPr lang="en-US" sz="2800"/>
          </a:p>
        </p:txBody>
      </p:sp>
      <p:sp>
        <p:nvSpPr>
          <p:cNvPr id="9717" name="Google Shape;9717;p130">
            <a:extLst>
              <a:ext uri="{FF2B5EF4-FFF2-40B4-BE49-F238E27FC236}">
                <a16:creationId xmlns:a16="http://schemas.microsoft.com/office/drawing/2014/main" id="{8FDF4F01-21FC-05D4-F6E5-CEC40F90CF85}"/>
              </a:ext>
            </a:extLst>
          </p:cNvPr>
          <p:cNvSpPr txBox="1">
            <a:spLocks noGrp="1"/>
          </p:cNvSpPr>
          <p:nvPr>
            <p:ph type="title"/>
          </p:nvPr>
        </p:nvSpPr>
        <p:spPr>
          <a:xfrm>
            <a:off x="2248567" y="445051"/>
            <a:ext cx="7294459" cy="763600"/>
          </a:xfrm>
          <a:prstGeom prst="rect">
            <a:avLst/>
          </a:prstGeom>
        </p:spPr>
        <p:txBody>
          <a:bodyPr spcFirstLastPara="1" wrap="square" lIns="121900" tIns="121900" rIns="121900" bIns="121900" anchor="b" anchorCtr="0">
            <a:noAutofit/>
          </a:bodyPr>
          <a:lstStyle/>
          <a:p>
            <a:r>
              <a:rPr lang="en-US" sz="4400"/>
              <a:t>Theoretical Orientation</a:t>
            </a:r>
            <a:endParaRPr sz="4400"/>
          </a:p>
        </p:txBody>
      </p:sp>
      <p:pic>
        <p:nvPicPr>
          <p:cNvPr id="9718" name="Google Shape;9718;p130">
            <a:extLst>
              <a:ext uri="{FF2B5EF4-FFF2-40B4-BE49-F238E27FC236}">
                <a16:creationId xmlns:a16="http://schemas.microsoft.com/office/drawing/2014/main" id="{AF27138C-399B-1D38-CE6B-BF5DD7DCA0CF}"/>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AC346C0D-EB7D-ABBA-616E-5C944077A700}"/>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C2392088-E701-A1F5-54AF-4E95ED73170D}"/>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A71ED345-11C8-4007-6729-AFB137945CE0}"/>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3F8A9075-4E67-2B3C-85BD-4405143E95AB}"/>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1C6C8507-C615-F241-7901-0D748ED6CCA7}"/>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E939F8EB-FE88-366E-0D5A-453221CE6F89}"/>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2291961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162"/>
        <p:cNvGrpSpPr/>
        <p:nvPr/>
      </p:nvGrpSpPr>
      <p:grpSpPr>
        <a:xfrm>
          <a:off x="0" y="0"/>
          <a:ext cx="0" cy="0"/>
          <a:chOff x="0" y="0"/>
          <a:chExt cx="0" cy="0"/>
        </a:xfrm>
      </p:grpSpPr>
      <p:sp>
        <p:nvSpPr>
          <p:cNvPr id="9163" name="Google Shape;9163;p103"/>
          <p:cNvSpPr txBox="1">
            <a:spLocks noGrp="1"/>
          </p:cNvSpPr>
          <p:nvPr>
            <p:ph type="title"/>
          </p:nvPr>
        </p:nvSpPr>
        <p:spPr>
          <a:xfrm>
            <a:off x="960000" y="481667"/>
            <a:ext cx="10272000" cy="936400"/>
          </a:xfrm>
          <a:prstGeom prst="rect">
            <a:avLst/>
          </a:prstGeom>
        </p:spPr>
        <p:txBody>
          <a:bodyPr spcFirstLastPara="1" wrap="square" lIns="121900" tIns="121900" rIns="121900" bIns="121900" anchor="t" anchorCtr="0">
            <a:noAutofit/>
          </a:bodyPr>
          <a:lstStyle/>
          <a:p>
            <a:r>
              <a:rPr lang="en"/>
              <a:t>Theoretical Orientation</a:t>
            </a:r>
            <a:endParaRPr/>
          </a:p>
        </p:txBody>
      </p:sp>
      <p:graphicFrame>
        <p:nvGraphicFramePr>
          <p:cNvPr id="3" name="Content Placeholder 3">
            <a:extLst>
              <a:ext uri="{FF2B5EF4-FFF2-40B4-BE49-F238E27FC236}">
                <a16:creationId xmlns:a16="http://schemas.microsoft.com/office/drawing/2014/main" id="{CEEAF78F-7D6C-8E25-E0E9-78C9118BFDA7}"/>
              </a:ext>
            </a:extLst>
          </p:cNvPr>
          <p:cNvGraphicFramePr>
            <a:graphicFrameLocks/>
          </p:cNvGraphicFramePr>
          <p:nvPr>
            <p:extLst>
              <p:ext uri="{D42A27DB-BD31-4B8C-83A1-F6EECF244321}">
                <p14:modId xmlns:p14="http://schemas.microsoft.com/office/powerpoint/2010/main" val="2260166477"/>
              </p:ext>
            </p:extLst>
          </p:nvPr>
        </p:nvGraphicFramePr>
        <p:xfrm>
          <a:off x="509081" y="322566"/>
          <a:ext cx="11173838" cy="6212868"/>
        </p:xfrm>
        <a:graphic>
          <a:graphicData uri="http://schemas.openxmlformats.org/drawingml/2006/table">
            <a:tbl>
              <a:tblPr>
                <a:tableStyleId>{5C22544A-7EE6-4342-B048-85BDC9FD1C3A}</a:tableStyleId>
              </a:tblPr>
              <a:tblGrid>
                <a:gridCol w="2196019">
                  <a:extLst>
                    <a:ext uri="{9D8B030D-6E8A-4147-A177-3AD203B41FA5}">
                      <a16:colId xmlns:a16="http://schemas.microsoft.com/office/drawing/2014/main" val="2911965097"/>
                    </a:ext>
                  </a:extLst>
                </a:gridCol>
                <a:gridCol w="8977819">
                  <a:extLst>
                    <a:ext uri="{9D8B030D-6E8A-4147-A177-3AD203B41FA5}">
                      <a16:colId xmlns:a16="http://schemas.microsoft.com/office/drawing/2014/main" val="3213252690"/>
                    </a:ext>
                  </a:extLst>
                </a:gridCol>
              </a:tblGrid>
              <a:tr h="161787">
                <a:tc>
                  <a:txBody>
                    <a:bodyPr/>
                    <a:lstStyle/>
                    <a:p>
                      <a:pPr marL="0" marR="0">
                        <a:lnSpc>
                          <a:spcPct val="115000"/>
                        </a:lnSpc>
                        <a:buNone/>
                      </a:pPr>
                      <a:r>
                        <a:rPr lang="en-US" sz="1800" b="1">
                          <a:effectLst/>
                        </a:rPr>
                        <a:t>Code</a:t>
                      </a:r>
                      <a:endParaRPr lang="en-US" sz="1800" b="1">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b="1">
                          <a:effectLst/>
                        </a:rPr>
                        <a:t>Description</a:t>
                      </a:r>
                      <a:endParaRPr lang="en-US" sz="1800" b="1">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2895525638"/>
                  </a:ext>
                </a:extLst>
              </a:tr>
              <a:tr h="161787">
                <a:tc>
                  <a:txBody>
                    <a:bodyPr/>
                    <a:lstStyle/>
                    <a:p>
                      <a:pPr marL="0" marR="0">
                        <a:lnSpc>
                          <a:spcPct val="115000"/>
                        </a:lnSpc>
                        <a:buNone/>
                      </a:pPr>
                      <a:r>
                        <a:rPr lang="en-US" sz="1800" b="1" i="1">
                          <a:effectLst/>
                        </a:rPr>
                        <a:t>Individual Identity</a:t>
                      </a:r>
                      <a:endParaRPr lang="en-US" sz="1800" b="1" i="1">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b="1" i="1">
                          <a:effectLst/>
                        </a:rPr>
                        <a:t> </a:t>
                      </a:r>
                      <a:endParaRPr lang="en-US" sz="1800" b="1" i="1">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1843341185"/>
                  </a:ext>
                </a:extLst>
              </a:tr>
              <a:tr h="260229">
                <a:tc>
                  <a:txBody>
                    <a:bodyPr/>
                    <a:lstStyle/>
                    <a:p>
                      <a:pPr marL="0" marR="0">
                        <a:lnSpc>
                          <a:spcPct val="115000"/>
                        </a:lnSpc>
                        <a:buNone/>
                      </a:pPr>
                      <a:r>
                        <a:rPr lang="en-US" sz="1800">
                          <a:effectLst/>
                        </a:rPr>
                        <a:t>Importance of Mathematics</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About students’ sense of mathematics as a useful or worthwhile endeavor or mathematics as discipline (current or designated) </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2696577491"/>
                  </a:ext>
                </a:extLst>
              </a:tr>
              <a:tr h="161787">
                <a:tc>
                  <a:txBody>
                    <a:bodyPr/>
                    <a:lstStyle/>
                    <a:p>
                      <a:pPr marL="0" marR="0">
                        <a:lnSpc>
                          <a:spcPct val="115000"/>
                        </a:lnSpc>
                        <a:buNone/>
                      </a:pPr>
                      <a:r>
                        <a:rPr lang="en-US" sz="1800">
                          <a:effectLst/>
                        </a:rPr>
                        <a:t>Motivation</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About reasons for engaging in mathematical activities </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3166212328"/>
                  </a:ext>
                </a:extLst>
              </a:tr>
              <a:tr h="260229">
                <a:tc>
                  <a:txBody>
                    <a:bodyPr/>
                    <a:lstStyle/>
                    <a:p>
                      <a:pPr marL="0" marR="0">
                        <a:lnSpc>
                          <a:spcPct val="115000"/>
                        </a:lnSpc>
                        <a:buNone/>
                      </a:pPr>
                      <a:r>
                        <a:rPr lang="en-US" sz="1800">
                          <a:effectLst/>
                        </a:rPr>
                        <a:t>Strategies</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About tactics or preferred methods of negotiating math-specific context and situations </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749579239"/>
                  </a:ext>
                </a:extLst>
              </a:tr>
              <a:tr h="260229">
                <a:tc>
                  <a:txBody>
                    <a:bodyPr/>
                    <a:lstStyle/>
                    <a:p>
                      <a:pPr marL="0" marR="0">
                        <a:lnSpc>
                          <a:spcPct val="115000"/>
                        </a:lnSpc>
                        <a:buNone/>
                      </a:pPr>
                      <a:r>
                        <a:rPr lang="en-US" sz="1800">
                          <a:effectLst/>
                        </a:rPr>
                        <a:t>Constraints</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About perceptions or evinced barriers to otherwise fuller participation in mathematical contexts </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3208709611"/>
                  </a:ext>
                </a:extLst>
              </a:tr>
              <a:tr h="260229">
                <a:tc>
                  <a:txBody>
                    <a:bodyPr/>
                    <a:lstStyle/>
                    <a:p>
                      <a:pPr marL="0" marR="0">
                        <a:lnSpc>
                          <a:spcPct val="115000"/>
                        </a:lnSpc>
                        <a:buNone/>
                      </a:pPr>
                      <a:r>
                        <a:rPr lang="en-US" sz="1800">
                          <a:effectLst/>
                        </a:rPr>
                        <a:t>Opportunities</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About occasions for participating in mathematics contexts or acquiring mathematical knowledge </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443708396"/>
                  </a:ext>
                </a:extLst>
              </a:tr>
              <a:tr h="260229">
                <a:tc>
                  <a:txBody>
                    <a:bodyPr/>
                    <a:lstStyle/>
                    <a:p>
                      <a:pPr marL="0" marR="0">
                        <a:lnSpc>
                          <a:spcPct val="115000"/>
                        </a:lnSpc>
                        <a:buNone/>
                      </a:pPr>
                      <a:r>
                        <a:rPr lang="en-US" sz="1800">
                          <a:effectLst/>
                        </a:rPr>
                        <a:t>Capacity to Perform</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About what one knows [sic] why one’s ability to take advantage of opportunities to learn; About one’s beliefs about their mathematics abilities</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2364676175"/>
                  </a:ext>
                </a:extLst>
              </a:tr>
              <a:tr h="161787">
                <a:tc>
                  <a:txBody>
                    <a:bodyPr/>
                    <a:lstStyle/>
                    <a:p>
                      <a:pPr marL="0" marR="0">
                        <a:lnSpc>
                          <a:spcPct val="115000"/>
                        </a:lnSpc>
                        <a:buNone/>
                      </a:pPr>
                      <a:r>
                        <a:rPr lang="en-US" sz="1800" b="1" i="1">
                          <a:effectLst/>
                        </a:rPr>
                        <a:t>Socialization</a:t>
                      </a:r>
                      <a:endParaRPr lang="en-US" sz="1800" b="1" i="1">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 </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3191984167"/>
                  </a:ext>
                </a:extLst>
              </a:tr>
              <a:tr h="161787">
                <a:tc>
                  <a:txBody>
                    <a:bodyPr/>
                    <a:lstStyle/>
                    <a:p>
                      <a:pPr marL="0" marR="0" algn="l">
                        <a:lnSpc>
                          <a:spcPct val="115000"/>
                        </a:lnSpc>
                        <a:buNone/>
                      </a:pPr>
                      <a:r>
                        <a:rPr lang="en-US" sz="1800">
                          <a:effectLst/>
                        </a:rPr>
                        <a:t>Community - Home</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Parents’ expectations; Community  expectations; Educational goals</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2134233128"/>
                  </a:ext>
                </a:extLst>
              </a:tr>
              <a:tr h="260229">
                <a:tc>
                  <a:txBody>
                    <a:bodyPr/>
                    <a:lstStyle/>
                    <a:p>
                      <a:pPr marL="0" marR="0">
                        <a:lnSpc>
                          <a:spcPct val="115000"/>
                        </a:lnSpc>
                        <a:buNone/>
                      </a:pPr>
                      <a:r>
                        <a:rPr lang="en-US" sz="1800">
                          <a:effectLst/>
                        </a:rPr>
                        <a:t>Institutional</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Identity narrative includes references to institutional factors including climate, policies, or formal and informal practices.</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extLst>
                  <a:ext uri="{0D108BD9-81ED-4DB2-BD59-A6C34878D82A}">
                    <a16:rowId xmlns:a16="http://schemas.microsoft.com/office/drawing/2014/main" val="2579240105"/>
                  </a:ext>
                </a:extLst>
              </a:tr>
              <a:tr h="429441">
                <a:tc>
                  <a:txBody>
                    <a:bodyPr/>
                    <a:lstStyle/>
                    <a:p>
                      <a:pPr marL="0" marR="0">
                        <a:lnSpc>
                          <a:spcPct val="115000"/>
                        </a:lnSpc>
                        <a:buNone/>
                      </a:pPr>
                      <a:r>
                        <a:rPr lang="en-US" sz="1800">
                          <a:effectLst/>
                        </a:rPr>
                        <a:t>Sociohistorical</a:t>
                      </a:r>
                      <a:endParaRPr lang="en-US" sz="1800">
                        <a:effectLst/>
                        <a:latin typeface="Arial" panose="020B0604020202020204" pitchFamily="34" charset="0"/>
                        <a:ea typeface="Arial" panose="020B0604020202020204" pitchFamily="34" charset="0"/>
                      </a:endParaRPr>
                    </a:p>
                  </a:txBody>
                  <a:tcPr marL="35667" marR="35667" marT="35667" marB="35667">
                    <a:solidFill>
                      <a:schemeClr val="accent1">
                        <a:lumMod val="40000"/>
                        <a:lumOff val="60000"/>
                      </a:schemeClr>
                    </a:solidFill>
                  </a:tcPr>
                </a:tc>
                <a:tc>
                  <a:txBody>
                    <a:bodyPr/>
                    <a:lstStyle/>
                    <a:p>
                      <a:pPr marL="0" marR="0">
                        <a:lnSpc>
                          <a:spcPct val="115000"/>
                        </a:lnSpc>
                        <a:buNone/>
                      </a:pPr>
                      <a:r>
                        <a:rPr lang="en-US" sz="1800">
                          <a:effectLst/>
                        </a:rPr>
                        <a:t>Stereotype/Master narrative; Broad social histories and contextual forces; Historical narratives about differential treatment </a:t>
                      </a:r>
                    </a:p>
                  </a:txBody>
                  <a:tcPr marL="35667" marR="35667" marT="35667" marB="35667">
                    <a:solidFill>
                      <a:schemeClr val="accent1">
                        <a:lumMod val="40000"/>
                        <a:lumOff val="60000"/>
                      </a:schemeClr>
                    </a:solidFill>
                  </a:tcPr>
                </a:tc>
                <a:extLst>
                  <a:ext uri="{0D108BD9-81ED-4DB2-BD59-A6C34878D82A}">
                    <a16:rowId xmlns:a16="http://schemas.microsoft.com/office/drawing/2014/main" val="1158690132"/>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2B83F217-8987-6F9F-AC17-260CBC939BF5}"/>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B70897B6-D057-9F66-45C5-2AD497A30A68}"/>
              </a:ext>
            </a:extLst>
          </p:cNvPr>
          <p:cNvSpPr txBox="1">
            <a:spLocks noGrp="1"/>
          </p:cNvSpPr>
          <p:nvPr>
            <p:ph type="subTitle" idx="1"/>
          </p:nvPr>
        </p:nvSpPr>
        <p:spPr>
          <a:xfrm>
            <a:off x="1095375" y="1413753"/>
            <a:ext cx="10696575" cy="4617396"/>
          </a:xfrm>
          <a:prstGeom prst="rect">
            <a:avLst/>
          </a:prstGeom>
        </p:spPr>
        <p:txBody>
          <a:bodyPr spcFirstLastPara="1" wrap="square" lIns="121900" tIns="121900" rIns="121900" bIns="121900" anchor="t" anchorCtr="0">
            <a:noAutofit/>
          </a:bodyPr>
          <a:lstStyle/>
          <a:p>
            <a:r>
              <a:rPr lang="en-US" sz="2400"/>
              <a:t>Because of our attention to how mathematical myths are endorsed or countered, we leverage contradiction as a key marker in stories that can serve to identify significant moments </a:t>
            </a:r>
            <a:r>
              <a:rPr lang="en-US" sz="1600"/>
              <a:t>(McCormack, 2000)</a:t>
            </a:r>
          </a:p>
          <a:p>
            <a:r>
              <a:rPr lang="en-US" sz="2400"/>
              <a:t>Individuals aim to build coherence in their mathematical stories and this may involve negotiating dualities (</a:t>
            </a:r>
            <a:r>
              <a:rPr lang="en-US" sz="2400" err="1"/>
              <a:t>Kaasila</a:t>
            </a:r>
            <a:r>
              <a:rPr lang="en-US" sz="2400"/>
              <a:t>, 2007) that are in tension within or across mathematical socialization layers</a:t>
            </a:r>
          </a:p>
          <a:p>
            <a:r>
              <a:rPr lang="en-US" sz="2400"/>
              <a:t>Stories told about these moments where expectations are defied provide insight into deviations from an individual’s prior narratives (which often reflect sociohistorical forces)</a:t>
            </a:r>
          </a:p>
          <a:p>
            <a:r>
              <a:rPr lang="en-US" sz="2400"/>
              <a:t>As our goal is to better understand storylines at a high level, these provide signposts for distillation</a:t>
            </a:r>
          </a:p>
        </p:txBody>
      </p:sp>
      <p:sp>
        <p:nvSpPr>
          <p:cNvPr id="9717" name="Google Shape;9717;p130">
            <a:extLst>
              <a:ext uri="{FF2B5EF4-FFF2-40B4-BE49-F238E27FC236}">
                <a16:creationId xmlns:a16="http://schemas.microsoft.com/office/drawing/2014/main" id="{03ACC93F-B922-837B-618C-BED93B792A2A}"/>
              </a:ext>
            </a:extLst>
          </p:cNvPr>
          <p:cNvSpPr txBox="1">
            <a:spLocks noGrp="1"/>
          </p:cNvSpPr>
          <p:nvPr>
            <p:ph type="title"/>
          </p:nvPr>
        </p:nvSpPr>
        <p:spPr>
          <a:xfrm>
            <a:off x="2248567" y="445051"/>
            <a:ext cx="7294459" cy="763600"/>
          </a:xfrm>
          <a:prstGeom prst="rect">
            <a:avLst/>
          </a:prstGeom>
        </p:spPr>
        <p:txBody>
          <a:bodyPr spcFirstLastPara="1" wrap="square" lIns="121900" tIns="121900" rIns="121900" bIns="121900" anchor="b" anchorCtr="0">
            <a:noAutofit/>
          </a:bodyPr>
          <a:lstStyle/>
          <a:p>
            <a:r>
              <a:rPr lang="en-US" sz="4400"/>
              <a:t>Theoretical Orientation</a:t>
            </a:r>
            <a:endParaRPr sz="4400"/>
          </a:p>
        </p:txBody>
      </p:sp>
      <p:pic>
        <p:nvPicPr>
          <p:cNvPr id="9718" name="Google Shape;9718;p130">
            <a:extLst>
              <a:ext uri="{FF2B5EF4-FFF2-40B4-BE49-F238E27FC236}">
                <a16:creationId xmlns:a16="http://schemas.microsoft.com/office/drawing/2014/main" id="{11C82A4F-56C6-A76D-0A28-2C3A867F7BBB}"/>
              </a:ext>
            </a:extLst>
          </p:cNvPr>
          <p:cNvPicPr preferRelativeResize="0"/>
          <p:nvPr/>
        </p:nvPicPr>
        <p:blipFill>
          <a:blip r:embed="rId3">
            <a:alphaModFix/>
          </a:blip>
          <a:stretch>
            <a:fillRect/>
          </a:stretch>
        </p:blipFill>
        <p:spPr>
          <a:xfrm>
            <a:off x="-411775" y="4053103"/>
            <a:ext cx="1673025" cy="2839521"/>
          </a:xfrm>
          <a:prstGeom prst="rect">
            <a:avLst/>
          </a:prstGeom>
          <a:noFill/>
          <a:ln>
            <a:noFill/>
          </a:ln>
        </p:spPr>
      </p:pic>
      <p:grpSp>
        <p:nvGrpSpPr>
          <p:cNvPr id="9719" name="Google Shape;9719;p130">
            <a:extLst>
              <a:ext uri="{FF2B5EF4-FFF2-40B4-BE49-F238E27FC236}">
                <a16:creationId xmlns:a16="http://schemas.microsoft.com/office/drawing/2014/main" id="{EC05ADEC-B5F9-0300-324A-7ACC40D39466}"/>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CB226F3D-28B1-5B1A-8AB2-1CBB3F19AA45}"/>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36411596-D53F-537D-3BD7-D2B2ACECE9EC}"/>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F438D528-D39D-7456-1483-2A8B82C5E72C}"/>
              </a:ext>
            </a:extLst>
          </p:cNvPr>
          <p:cNvGrpSpPr/>
          <p:nvPr/>
        </p:nvGrpSpPr>
        <p:grpSpPr>
          <a:xfrm>
            <a:off x="-411775" y="-211112"/>
            <a:ext cx="1879997" cy="2839525"/>
            <a:chOff x="1967753" y="657200"/>
            <a:chExt cx="1409998" cy="2129644"/>
          </a:xfrm>
        </p:grpSpPr>
        <p:pic>
          <p:nvPicPr>
            <p:cNvPr id="9723" name="Google Shape;9723;p130">
              <a:extLst>
                <a:ext uri="{FF2B5EF4-FFF2-40B4-BE49-F238E27FC236}">
                  <a16:creationId xmlns:a16="http://schemas.microsoft.com/office/drawing/2014/main" id="{42C5BCA5-3381-22DF-20B9-5DB0ED74C3B2}"/>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1B1CFF09-1959-93AC-4A21-104ABCDA6FD1}"/>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4267991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DFA5C6-758E-3BD9-4428-095694ED5C62}"/>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AABA9B5E-87E7-B143-A980-C92CE3B78CD7}"/>
              </a:ext>
            </a:extLst>
          </p:cNvPr>
          <p:cNvSpPr>
            <a:spLocks noGrp="1"/>
          </p:cNvSpPr>
          <p:nvPr>
            <p:ph type="title"/>
          </p:nvPr>
        </p:nvSpPr>
        <p:spPr>
          <a:xfrm>
            <a:off x="3674000" y="5435600"/>
            <a:ext cx="8518000" cy="1422400"/>
          </a:xfrm>
        </p:spPr>
        <p:txBody>
          <a:bodyPr/>
          <a:lstStyle/>
          <a:p>
            <a:r>
              <a:rPr lang="en-US"/>
              <a:t>Methods</a:t>
            </a:r>
          </a:p>
        </p:txBody>
      </p:sp>
    </p:spTree>
    <p:extLst>
      <p:ext uri="{BB962C8B-B14F-4D97-AF65-F5344CB8AC3E}">
        <p14:creationId xmlns:p14="http://schemas.microsoft.com/office/powerpoint/2010/main" val="117125049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78368324-D946-BCD7-A674-7CB2F7A133A6}"/>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26BF9EC6-0ECC-7DB8-53A5-5CE8C9FBC032}"/>
              </a:ext>
            </a:extLst>
          </p:cNvPr>
          <p:cNvSpPr txBox="1">
            <a:spLocks noGrp="1"/>
          </p:cNvSpPr>
          <p:nvPr>
            <p:ph type="subTitle" idx="1"/>
          </p:nvPr>
        </p:nvSpPr>
        <p:spPr>
          <a:xfrm>
            <a:off x="800100" y="1413753"/>
            <a:ext cx="11029949" cy="4617396"/>
          </a:xfrm>
          <a:prstGeom prst="rect">
            <a:avLst/>
          </a:prstGeom>
        </p:spPr>
        <p:txBody>
          <a:bodyPr spcFirstLastPara="1" wrap="square" lIns="121900" tIns="121900" rIns="121900" bIns="121900" anchor="t" anchorCtr="0">
            <a:noAutofit/>
          </a:bodyPr>
          <a:lstStyle/>
          <a:p>
            <a:r>
              <a:rPr lang="en-US" sz="2400"/>
              <a:t>Larnell’s (2016) codebook was used</a:t>
            </a:r>
          </a:p>
          <a:p>
            <a:pPr lvl="1" algn="l"/>
            <a:r>
              <a:rPr lang="en-US" sz="2000"/>
              <a:t>Provided concrete categorizations and markers that directly tied to mathematical identity while also being consistent with our approach to identity stories</a:t>
            </a:r>
          </a:p>
          <a:p>
            <a:pPr lvl="1" algn="l"/>
            <a:r>
              <a:rPr lang="en-US" sz="2000"/>
              <a:t>The theory was developed in the context of mathematical trajectories that do not align with dominant narratives of who does mathematics</a:t>
            </a:r>
          </a:p>
          <a:p>
            <a:r>
              <a:rPr lang="en-US" sz="2400" err="1"/>
              <a:t>Kaasila’s</a:t>
            </a:r>
            <a:r>
              <a:rPr lang="en-US" sz="2400"/>
              <a:t> (2007) key-rhetoric to identify where we might see clashes between layers and within layers</a:t>
            </a:r>
          </a:p>
          <a:p>
            <a:pPr lvl="1" algn="l"/>
            <a:r>
              <a:rPr lang="en-US" sz="2000"/>
              <a:t>Focuses explicitly on where stories reflect contradictions, polarities, and expectations as indicators of attempts at building coherence </a:t>
            </a:r>
          </a:p>
          <a:p>
            <a:r>
              <a:rPr lang="en-US" sz="2400"/>
              <a:t>Two approaches allow us to make salient important clashes that may indicate important story elements related to mathematical identity and socialization. </a:t>
            </a:r>
          </a:p>
          <a:p>
            <a:endParaRPr lang="en-US" sz="2400"/>
          </a:p>
        </p:txBody>
      </p:sp>
      <p:sp>
        <p:nvSpPr>
          <p:cNvPr id="9717" name="Google Shape;9717;p130">
            <a:extLst>
              <a:ext uri="{FF2B5EF4-FFF2-40B4-BE49-F238E27FC236}">
                <a16:creationId xmlns:a16="http://schemas.microsoft.com/office/drawing/2014/main" id="{BB6E27E4-AEDA-4734-3D7A-44A6C483CC81}"/>
              </a:ext>
            </a:extLst>
          </p:cNvPr>
          <p:cNvSpPr txBox="1">
            <a:spLocks noGrp="1"/>
          </p:cNvSpPr>
          <p:nvPr>
            <p:ph type="title"/>
          </p:nvPr>
        </p:nvSpPr>
        <p:spPr>
          <a:xfrm>
            <a:off x="2248567" y="445051"/>
            <a:ext cx="7294459" cy="763600"/>
          </a:xfrm>
          <a:prstGeom prst="rect">
            <a:avLst/>
          </a:prstGeom>
        </p:spPr>
        <p:txBody>
          <a:bodyPr spcFirstLastPara="1" wrap="square" lIns="121900" tIns="121900" rIns="121900" bIns="121900" anchor="b" anchorCtr="0">
            <a:noAutofit/>
          </a:bodyPr>
          <a:lstStyle/>
          <a:p>
            <a:r>
              <a:rPr lang="en-US" sz="4400"/>
              <a:t>Methods</a:t>
            </a:r>
            <a:endParaRPr sz="4400"/>
          </a:p>
        </p:txBody>
      </p:sp>
      <p:pic>
        <p:nvPicPr>
          <p:cNvPr id="9718" name="Google Shape;9718;p130">
            <a:extLst>
              <a:ext uri="{FF2B5EF4-FFF2-40B4-BE49-F238E27FC236}">
                <a16:creationId xmlns:a16="http://schemas.microsoft.com/office/drawing/2014/main" id="{EA258E8F-1F73-396F-215F-D7EAF2058788}"/>
              </a:ext>
            </a:extLst>
          </p:cNvPr>
          <p:cNvPicPr preferRelativeResize="0"/>
          <p:nvPr/>
        </p:nvPicPr>
        <p:blipFill>
          <a:blip r:embed="rId3">
            <a:alphaModFix/>
          </a:blip>
          <a:stretch>
            <a:fillRect/>
          </a:stretch>
        </p:blipFill>
        <p:spPr>
          <a:xfrm>
            <a:off x="-465321" y="4155117"/>
            <a:ext cx="1673025" cy="2839521"/>
          </a:xfrm>
          <a:prstGeom prst="rect">
            <a:avLst/>
          </a:prstGeom>
          <a:noFill/>
          <a:ln>
            <a:noFill/>
          </a:ln>
        </p:spPr>
      </p:pic>
      <p:grpSp>
        <p:nvGrpSpPr>
          <p:cNvPr id="9719" name="Google Shape;9719;p130">
            <a:extLst>
              <a:ext uri="{FF2B5EF4-FFF2-40B4-BE49-F238E27FC236}">
                <a16:creationId xmlns:a16="http://schemas.microsoft.com/office/drawing/2014/main" id="{18ECF3FA-821D-4FE4-AA93-00D461C0A6AE}"/>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54222364-3999-2F62-D757-00A5F9D2AB4A}"/>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0FD0B188-4B67-7DBF-37D6-CD6E99AEA1F8}"/>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CB66AE23-8DD8-012D-DA09-39F831CD3068}"/>
              </a:ext>
            </a:extLst>
          </p:cNvPr>
          <p:cNvGrpSpPr/>
          <p:nvPr/>
        </p:nvGrpSpPr>
        <p:grpSpPr>
          <a:xfrm>
            <a:off x="-478109" y="-104168"/>
            <a:ext cx="1879997" cy="2839525"/>
            <a:chOff x="1967753" y="657200"/>
            <a:chExt cx="1409998" cy="2129644"/>
          </a:xfrm>
        </p:grpSpPr>
        <p:pic>
          <p:nvPicPr>
            <p:cNvPr id="9723" name="Google Shape;9723;p130">
              <a:extLst>
                <a:ext uri="{FF2B5EF4-FFF2-40B4-BE49-F238E27FC236}">
                  <a16:creationId xmlns:a16="http://schemas.microsoft.com/office/drawing/2014/main" id="{376B9354-389C-132D-8926-FB3AC2ED6238}"/>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B70AC488-63F0-76BF-B5CA-B153C2518B69}"/>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3859158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716">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71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E15E45-59A2-C9CD-20C7-B6C0DCB62DBC}"/>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C5A4AD14-AFC4-F73B-43E9-F4B03E08D156}"/>
              </a:ext>
            </a:extLst>
          </p:cNvPr>
          <p:cNvSpPr>
            <a:spLocks noGrp="1"/>
          </p:cNvSpPr>
          <p:nvPr>
            <p:ph type="title"/>
          </p:nvPr>
        </p:nvSpPr>
        <p:spPr>
          <a:xfrm>
            <a:off x="3674000" y="5435600"/>
            <a:ext cx="8518000" cy="1422400"/>
          </a:xfrm>
        </p:spPr>
        <p:txBody>
          <a:bodyPr/>
          <a:lstStyle/>
          <a:p>
            <a:r>
              <a:rPr lang="en-US"/>
              <a:t>Results</a:t>
            </a:r>
          </a:p>
        </p:txBody>
      </p:sp>
    </p:spTree>
    <p:extLst>
      <p:ext uri="{BB962C8B-B14F-4D97-AF65-F5344CB8AC3E}">
        <p14:creationId xmlns:p14="http://schemas.microsoft.com/office/powerpoint/2010/main" val="259742858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DC835A63-6262-07C3-DB1F-71B926A596F7}"/>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CA329D13-2AEA-E2DE-E997-ACA5D465F2AE}"/>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Three major dualities emerged through the stories (each diverging from the life-course myth) </a:t>
            </a:r>
          </a:p>
          <a:p>
            <a:pPr lvl="1" algn="l"/>
            <a:r>
              <a:rPr lang="en-US" sz="2400"/>
              <a:t>Resolving identity conflict between home and school communities</a:t>
            </a:r>
          </a:p>
          <a:p>
            <a:pPr lvl="1" algn="l"/>
            <a:r>
              <a:rPr lang="en-US" sz="2400"/>
              <a:t>Individual identity developed and then constrained by institutional forces</a:t>
            </a:r>
          </a:p>
          <a:p>
            <a:pPr lvl="1" algn="l"/>
            <a:r>
              <a:rPr lang="en-US" sz="2400"/>
              <a:t>Institutional isolation to work and mentorship communities</a:t>
            </a:r>
          </a:p>
          <a:p>
            <a:endParaRPr lang="en-US" sz="2400"/>
          </a:p>
        </p:txBody>
      </p:sp>
      <p:sp>
        <p:nvSpPr>
          <p:cNvPr id="9717" name="Google Shape;9717;p130">
            <a:extLst>
              <a:ext uri="{FF2B5EF4-FFF2-40B4-BE49-F238E27FC236}">
                <a16:creationId xmlns:a16="http://schemas.microsoft.com/office/drawing/2014/main" id="{0B9D687F-A710-7CF0-1CD9-CAD83F95FBC9}"/>
              </a:ext>
            </a:extLst>
          </p:cNvPr>
          <p:cNvSpPr txBox="1">
            <a:spLocks noGrp="1"/>
          </p:cNvSpPr>
          <p:nvPr>
            <p:ph type="title"/>
          </p:nvPr>
        </p:nvSpPr>
        <p:spPr>
          <a:xfrm>
            <a:off x="2248567" y="445051"/>
            <a:ext cx="7294459" cy="763600"/>
          </a:xfrm>
          <a:prstGeom prst="rect">
            <a:avLst/>
          </a:prstGeom>
        </p:spPr>
        <p:txBody>
          <a:bodyPr spcFirstLastPara="1" wrap="square" lIns="121900" tIns="121900" rIns="121900" bIns="121900" anchor="b" anchorCtr="0">
            <a:noAutofit/>
          </a:bodyPr>
          <a:lstStyle/>
          <a:p>
            <a:r>
              <a:rPr lang="en-US" sz="4400"/>
              <a:t>Results</a:t>
            </a:r>
            <a:endParaRPr sz="4400"/>
          </a:p>
        </p:txBody>
      </p:sp>
      <p:pic>
        <p:nvPicPr>
          <p:cNvPr id="9718" name="Google Shape;9718;p130">
            <a:extLst>
              <a:ext uri="{FF2B5EF4-FFF2-40B4-BE49-F238E27FC236}">
                <a16:creationId xmlns:a16="http://schemas.microsoft.com/office/drawing/2014/main" id="{00D4CA85-3616-DA56-95E7-7E36E4C24243}"/>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7EFB4319-98B6-16D3-4345-D834B724DE88}"/>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744FA259-007F-5259-C264-5065205BA270}"/>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F67012C7-D570-101F-A73C-AB3F406F66F1}"/>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CBDE730B-4B5C-664F-D018-8A06CCEB1771}"/>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A928F37F-5D08-8D29-CFC5-06678B56E2FB}"/>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FA452701-19A4-AE56-13CC-C05237CD3088}"/>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pic>
        <p:nvPicPr>
          <p:cNvPr id="2" name="Picture 1">
            <a:extLst>
              <a:ext uri="{FF2B5EF4-FFF2-40B4-BE49-F238E27FC236}">
                <a16:creationId xmlns:a16="http://schemas.microsoft.com/office/drawing/2014/main" id="{2C36D05F-B38C-8AE4-E706-902D4F5E2E8F}"/>
              </a:ext>
            </a:extLst>
          </p:cNvPr>
          <p:cNvPicPr>
            <a:picLocks noChangeAspect="1"/>
          </p:cNvPicPr>
          <p:nvPr/>
        </p:nvPicPr>
        <p:blipFill>
          <a:blip r:embed="rId8"/>
          <a:stretch>
            <a:fillRect/>
          </a:stretch>
        </p:blipFill>
        <p:spPr>
          <a:xfrm>
            <a:off x="3229061" y="4592593"/>
            <a:ext cx="1591577" cy="1811273"/>
          </a:xfrm>
          <a:prstGeom prst="rect">
            <a:avLst/>
          </a:prstGeom>
        </p:spPr>
      </p:pic>
      <p:pic>
        <p:nvPicPr>
          <p:cNvPr id="3" name="Picture 2">
            <a:extLst>
              <a:ext uri="{FF2B5EF4-FFF2-40B4-BE49-F238E27FC236}">
                <a16:creationId xmlns:a16="http://schemas.microsoft.com/office/drawing/2014/main" id="{3DFCBE83-3E65-A9B8-0C50-E7922B9C900A}"/>
              </a:ext>
            </a:extLst>
          </p:cNvPr>
          <p:cNvPicPr>
            <a:picLocks noChangeAspect="1"/>
          </p:cNvPicPr>
          <p:nvPr/>
        </p:nvPicPr>
        <p:blipFill>
          <a:blip r:embed="rId9"/>
          <a:stretch>
            <a:fillRect/>
          </a:stretch>
        </p:blipFill>
        <p:spPr>
          <a:xfrm>
            <a:off x="4815214" y="4906834"/>
            <a:ext cx="1384044" cy="1869749"/>
          </a:xfrm>
          <a:prstGeom prst="rect">
            <a:avLst/>
          </a:prstGeom>
        </p:spPr>
      </p:pic>
      <p:pic>
        <p:nvPicPr>
          <p:cNvPr id="4" name="Picture 3">
            <a:extLst>
              <a:ext uri="{FF2B5EF4-FFF2-40B4-BE49-F238E27FC236}">
                <a16:creationId xmlns:a16="http://schemas.microsoft.com/office/drawing/2014/main" id="{A18DFE30-0332-D613-652E-6760B3BDD076}"/>
              </a:ext>
            </a:extLst>
          </p:cNvPr>
          <p:cNvPicPr>
            <a:picLocks noChangeAspect="1"/>
          </p:cNvPicPr>
          <p:nvPr/>
        </p:nvPicPr>
        <p:blipFill>
          <a:blip r:embed="rId10"/>
          <a:stretch>
            <a:fillRect/>
          </a:stretch>
        </p:blipFill>
        <p:spPr>
          <a:xfrm>
            <a:off x="9149446" y="4592593"/>
            <a:ext cx="1476692" cy="1982724"/>
          </a:xfrm>
          <a:prstGeom prst="rect">
            <a:avLst/>
          </a:prstGeom>
        </p:spPr>
      </p:pic>
      <p:pic>
        <p:nvPicPr>
          <p:cNvPr id="5" name="Picture 4">
            <a:extLst>
              <a:ext uri="{FF2B5EF4-FFF2-40B4-BE49-F238E27FC236}">
                <a16:creationId xmlns:a16="http://schemas.microsoft.com/office/drawing/2014/main" id="{4F274AD8-67AC-458C-E07F-6B4773F05580}"/>
              </a:ext>
            </a:extLst>
          </p:cNvPr>
          <p:cNvPicPr>
            <a:picLocks noChangeAspect="1"/>
          </p:cNvPicPr>
          <p:nvPr/>
        </p:nvPicPr>
        <p:blipFill>
          <a:blip r:embed="rId11"/>
          <a:stretch>
            <a:fillRect/>
          </a:stretch>
        </p:blipFill>
        <p:spPr>
          <a:xfrm>
            <a:off x="10665355" y="4906834"/>
            <a:ext cx="1402312" cy="1869749"/>
          </a:xfrm>
          <a:prstGeom prst="rect">
            <a:avLst/>
          </a:prstGeom>
        </p:spPr>
      </p:pic>
      <p:pic>
        <p:nvPicPr>
          <p:cNvPr id="6" name="Picture 5">
            <a:extLst>
              <a:ext uri="{FF2B5EF4-FFF2-40B4-BE49-F238E27FC236}">
                <a16:creationId xmlns:a16="http://schemas.microsoft.com/office/drawing/2014/main" id="{D40286D2-1AEF-E350-C1AD-8026EED12532}"/>
              </a:ext>
            </a:extLst>
          </p:cNvPr>
          <p:cNvPicPr>
            <a:picLocks noChangeAspect="1"/>
          </p:cNvPicPr>
          <p:nvPr/>
        </p:nvPicPr>
        <p:blipFill>
          <a:blip r:embed="rId12"/>
          <a:stretch>
            <a:fillRect/>
          </a:stretch>
        </p:blipFill>
        <p:spPr>
          <a:xfrm>
            <a:off x="7631610" y="5015445"/>
            <a:ext cx="1459195" cy="1652526"/>
          </a:xfrm>
          <a:prstGeom prst="rect">
            <a:avLst/>
          </a:prstGeom>
        </p:spPr>
      </p:pic>
      <p:pic>
        <p:nvPicPr>
          <p:cNvPr id="7" name="Picture 6">
            <a:extLst>
              <a:ext uri="{FF2B5EF4-FFF2-40B4-BE49-F238E27FC236}">
                <a16:creationId xmlns:a16="http://schemas.microsoft.com/office/drawing/2014/main" id="{59F74589-971E-6B51-DADC-2DCDCE449245}"/>
              </a:ext>
            </a:extLst>
          </p:cNvPr>
          <p:cNvPicPr>
            <a:picLocks noChangeAspect="1"/>
          </p:cNvPicPr>
          <p:nvPr/>
        </p:nvPicPr>
        <p:blipFill>
          <a:blip r:embed="rId13"/>
          <a:stretch>
            <a:fillRect/>
          </a:stretch>
        </p:blipFill>
        <p:spPr>
          <a:xfrm>
            <a:off x="6257898" y="4598844"/>
            <a:ext cx="1315072" cy="1982724"/>
          </a:xfrm>
          <a:prstGeom prst="rect">
            <a:avLst/>
          </a:prstGeom>
        </p:spPr>
      </p:pic>
      <p:pic>
        <p:nvPicPr>
          <p:cNvPr id="8" name="Picture 7">
            <a:extLst>
              <a:ext uri="{FF2B5EF4-FFF2-40B4-BE49-F238E27FC236}">
                <a16:creationId xmlns:a16="http://schemas.microsoft.com/office/drawing/2014/main" id="{5D3638A2-F533-4834-A3EF-1EF075D153ED}"/>
              </a:ext>
            </a:extLst>
          </p:cNvPr>
          <p:cNvPicPr>
            <a:picLocks noChangeAspect="1"/>
          </p:cNvPicPr>
          <p:nvPr/>
        </p:nvPicPr>
        <p:blipFill>
          <a:blip r:embed="rId14"/>
          <a:stretch>
            <a:fillRect/>
          </a:stretch>
        </p:blipFill>
        <p:spPr>
          <a:xfrm>
            <a:off x="1540606" y="5017944"/>
            <a:ext cx="1563624" cy="1563624"/>
          </a:xfrm>
          <a:prstGeom prst="rect">
            <a:avLst/>
          </a:prstGeom>
        </p:spPr>
      </p:pic>
      <p:pic>
        <p:nvPicPr>
          <p:cNvPr id="9" name="Picture 8">
            <a:extLst>
              <a:ext uri="{FF2B5EF4-FFF2-40B4-BE49-F238E27FC236}">
                <a16:creationId xmlns:a16="http://schemas.microsoft.com/office/drawing/2014/main" id="{9ACF4AFC-ED63-751B-13A0-F5F40E704C6D}"/>
              </a:ext>
            </a:extLst>
          </p:cNvPr>
          <p:cNvPicPr>
            <a:picLocks noChangeAspect="1"/>
          </p:cNvPicPr>
          <p:nvPr/>
        </p:nvPicPr>
        <p:blipFill>
          <a:blip r:embed="rId15"/>
          <a:stretch>
            <a:fillRect/>
          </a:stretch>
        </p:blipFill>
        <p:spPr>
          <a:xfrm>
            <a:off x="171148" y="4592593"/>
            <a:ext cx="1310817" cy="1652526"/>
          </a:xfrm>
          <a:prstGeom prst="rect">
            <a:avLst/>
          </a:prstGeom>
        </p:spPr>
      </p:pic>
    </p:spTree>
    <p:extLst>
      <p:ext uri="{BB962C8B-B14F-4D97-AF65-F5344CB8AC3E}">
        <p14:creationId xmlns:p14="http://schemas.microsoft.com/office/powerpoint/2010/main" val="536540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16">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71295CF6-07F7-C990-ED9E-F72AE8F02053}"/>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322EBCCF-15B4-F91F-7BF3-FC196C69D45A}"/>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dirty="0"/>
              <a:t>Mathematicians negotiated who they were inside and outside school, reconciling distinct selves</a:t>
            </a:r>
          </a:p>
          <a:p>
            <a:pPr lvl="1" algn="l"/>
            <a:r>
              <a:rPr lang="en-US" sz="2400" dirty="0"/>
              <a:t>Dwight, a Black male mathematician</a:t>
            </a:r>
          </a:p>
          <a:p>
            <a:pPr lvl="1" algn="l"/>
            <a:r>
              <a:rPr lang="en-US" sz="2400" dirty="0"/>
              <a:t>Priyam, an Indian American female mathematician</a:t>
            </a:r>
          </a:p>
          <a:p>
            <a:pPr lvl="1" algn="l"/>
            <a:r>
              <a:rPr lang="en-US" sz="2400" dirty="0"/>
              <a:t>Alexander, a Latino mathematician</a:t>
            </a:r>
          </a:p>
        </p:txBody>
      </p:sp>
      <p:sp>
        <p:nvSpPr>
          <p:cNvPr id="9717" name="Google Shape;9717;p130">
            <a:extLst>
              <a:ext uri="{FF2B5EF4-FFF2-40B4-BE49-F238E27FC236}">
                <a16:creationId xmlns:a16="http://schemas.microsoft.com/office/drawing/2014/main" id="{A3DBEF8A-C4DD-E481-86F7-6B9AC638E4D4}"/>
              </a:ext>
            </a:extLst>
          </p:cNvPr>
          <p:cNvSpPr txBox="1">
            <a:spLocks noGrp="1"/>
          </p:cNvSpPr>
          <p:nvPr>
            <p:ph type="title"/>
          </p:nvPr>
        </p:nvSpPr>
        <p:spPr>
          <a:xfrm>
            <a:off x="2248567" y="445051"/>
            <a:ext cx="9581483" cy="763600"/>
          </a:xfrm>
          <a:prstGeom prst="rect">
            <a:avLst/>
          </a:prstGeom>
        </p:spPr>
        <p:txBody>
          <a:bodyPr spcFirstLastPara="1" wrap="square" lIns="121900" tIns="121900" rIns="121900" bIns="121900" anchor="b" anchorCtr="0">
            <a:noAutofit/>
          </a:bodyPr>
          <a:lstStyle/>
          <a:p>
            <a:r>
              <a:rPr lang="en-US" sz="4400" dirty="0"/>
              <a:t>Tensions between Home and School</a:t>
            </a:r>
            <a:endParaRPr sz="4400" dirty="0"/>
          </a:p>
        </p:txBody>
      </p:sp>
      <p:pic>
        <p:nvPicPr>
          <p:cNvPr id="9718" name="Google Shape;9718;p130">
            <a:extLst>
              <a:ext uri="{FF2B5EF4-FFF2-40B4-BE49-F238E27FC236}">
                <a16:creationId xmlns:a16="http://schemas.microsoft.com/office/drawing/2014/main" id="{AF9DD055-772C-F812-E4B2-1E76136CB3A2}"/>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61259564-204D-8489-3ABC-9DF19C55C447}"/>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068DBD9F-8419-50BD-65CE-26F6FD3DC39F}"/>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4FA19073-C43E-4820-736E-C72A40982128}"/>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61922D6A-04A6-EB2E-4F00-580A23BE66BC}"/>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CF00329F-11D6-5F8F-92E8-351740DD47E9}"/>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972D8900-C340-1B5F-9672-CE6B274B2AF5}"/>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pic>
        <p:nvPicPr>
          <p:cNvPr id="2" name="Picture 1">
            <a:extLst>
              <a:ext uri="{FF2B5EF4-FFF2-40B4-BE49-F238E27FC236}">
                <a16:creationId xmlns:a16="http://schemas.microsoft.com/office/drawing/2014/main" id="{491CA34B-57EF-275A-7E1B-1678ECEF1B40}"/>
              </a:ext>
            </a:extLst>
          </p:cNvPr>
          <p:cNvPicPr>
            <a:picLocks noChangeAspect="1"/>
          </p:cNvPicPr>
          <p:nvPr/>
        </p:nvPicPr>
        <p:blipFill>
          <a:blip r:embed="rId8"/>
          <a:stretch>
            <a:fillRect/>
          </a:stretch>
        </p:blipFill>
        <p:spPr>
          <a:xfrm>
            <a:off x="5168334" y="4854977"/>
            <a:ext cx="1476692" cy="1982724"/>
          </a:xfrm>
          <a:prstGeom prst="rect">
            <a:avLst/>
          </a:prstGeom>
        </p:spPr>
      </p:pic>
      <p:pic>
        <p:nvPicPr>
          <p:cNvPr id="3" name="Picture 2">
            <a:extLst>
              <a:ext uri="{FF2B5EF4-FFF2-40B4-BE49-F238E27FC236}">
                <a16:creationId xmlns:a16="http://schemas.microsoft.com/office/drawing/2014/main" id="{964ED5E4-6F0B-0565-3A50-411CA0087C50}"/>
              </a:ext>
            </a:extLst>
          </p:cNvPr>
          <p:cNvPicPr>
            <a:picLocks noChangeAspect="1"/>
          </p:cNvPicPr>
          <p:nvPr/>
        </p:nvPicPr>
        <p:blipFill>
          <a:blip r:embed="rId9"/>
          <a:stretch>
            <a:fillRect/>
          </a:stretch>
        </p:blipFill>
        <p:spPr>
          <a:xfrm>
            <a:off x="8926182" y="4899428"/>
            <a:ext cx="1563624" cy="1563624"/>
          </a:xfrm>
          <a:prstGeom prst="rect">
            <a:avLst/>
          </a:prstGeom>
        </p:spPr>
      </p:pic>
      <p:pic>
        <p:nvPicPr>
          <p:cNvPr id="4" name="Picture 3">
            <a:extLst>
              <a:ext uri="{FF2B5EF4-FFF2-40B4-BE49-F238E27FC236}">
                <a16:creationId xmlns:a16="http://schemas.microsoft.com/office/drawing/2014/main" id="{67A453C8-F9DF-3770-A78C-B3A6586E9670}"/>
              </a:ext>
            </a:extLst>
          </p:cNvPr>
          <p:cNvPicPr>
            <a:picLocks noChangeAspect="1"/>
          </p:cNvPicPr>
          <p:nvPr/>
        </p:nvPicPr>
        <p:blipFill>
          <a:blip r:embed="rId10"/>
          <a:stretch>
            <a:fillRect/>
          </a:stretch>
        </p:blipFill>
        <p:spPr>
          <a:xfrm>
            <a:off x="1877009" y="4854977"/>
            <a:ext cx="1310817" cy="1652526"/>
          </a:xfrm>
          <a:prstGeom prst="rect">
            <a:avLst/>
          </a:prstGeom>
        </p:spPr>
      </p:pic>
    </p:spTree>
    <p:extLst>
      <p:ext uri="{BB962C8B-B14F-4D97-AF65-F5344CB8AC3E}">
        <p14:creationId xmlns:p14="http://schemas.microsoft.com/office/powerpoint/2010/main" val="394316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16">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883"/>
        <p:cNvGrpSpPr/>
        <p:nvPr/>
      </p:nvGrpSpPr>
      <p:grpSpPr>
        <a:xfrm>
          <a:off x="0" y="0"/>
          <a:ext cx="0" cy="0"/>
          <a:chOff x="0" y="0"/>
          <a:chExt cx="0" cy="0"/>
        </a:xfrm>
      </p:grpSpPr>
      <p:sp>
        <p:nvSpPr>
          <p:cNvPr id="8884" name="Google Shape;8884;p85"/>
          <p:cNvSpPr txBox="1">
            <a:spLocks noGrp="1"/>
          </p:cNvSpPr>
          <p:nvPr>
            <p:ph type="body" idx="1"/>
          </p:nvPr>
        </p:nvSpPr>
        <p:spPr>
          <a:xfrm>
            <a:off x="155307" y="2106637"/>
            <a:ext cx="11360418" cy="2821263"/>
          </a:xfrm>
          <a:prstGeom prst="rect">
            <a:avLst/>
          </a:prstGeom>
        </p:spPr>
        <p:txBody>
          <a:bodyPr spcFirstLastPara="1" wrap="square" lIns="121900" tIns="121900" rIns="121900" bIns="121900" anchor="t" anchorCtr="0">
            <a:noAutofit/>
          </a:bodyPr>
          <a:lstStyle/>
          <a:p>
            <a:r>
              <a:rPr lang="en-US" sz="2400"/>
              <a:t>Dwight’s enthusiasm and passion about mathematics clashed with the structure of traditional schooling</a:t>
            </a:r>
          </a:p>
          <a:p>
            <a:r>
              <a:rPr lang="en-US" sz="2400"/>
              <a:t>Key individuals kept him in academic mathematics</a:t>
            </a:r>
          </a:p>
          <a:p>
            <a:r>
              <a:rPr lang="en-US" sz="2400"/>
              <a:t>Dwight left academia a year after receiving his PhD, but it was through a passion to help others and be in community that he ultimately returned in a traditional tenure-track position</a:t>
            </a:r>
          </a:p>
        </p:txBody>
      </p:sp>
      <p:sp>
        <p:nvSpPr>
          <p:cNvPr id="8885" name="Google Shape;8885;p85"/>
          <p:cNvSpPr txBox="1">
            <a:spLocks noGrp="1"/>
          </p:cNvSpPr>
          <p:nvPr>
            <p:ph type="title"/>
          </p:nvPr>
        </p:nvSpPr>
        <p:spPr>
          <a:xfrm>
            <a:off x="476251" y="516237"/>
            <a:ext cx="11634498" cy="1590400"/>
          </a:xfrm>
          <a:prstGeom prst="rect">
            <a:avLst/>
          </a:prstGeom>
        </p:spPr>
        <p:txBody>
          <a:bodyPr spcFirstLastPara="1" wrap="square" lIns="121900" tIns="121900" rIns="121900" bIns="121900" anchor="b" anchorCtr="0">
            <a:noAutofit/>
          </a:bodyPr>
          <a:lstStyle/>
          <a:p>
            <a:r>
              <a:rPr lang="en-US" sz="4400"/>
              <a:t>Finding Ways to Maintain Home Identity and Participate in the School Institution (Dwight)</a:t>
            </a:r>
            <a:endParaRPr sz="4400"/>
          </a:p>
        </p:txBody>
      </p:sp>
      <p:pic>
        <p:nvPicPr>
          <p:cNvPr id="8889" name="Google Shape;8889;p85"/>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pic>
        <p:nvPicPr>
          <p:cNvPr id="2" name="Picture 1">
            <a:extLst>
              <a:ext uri="{FF2B5EF4-FFF2-40B4-BE49-F238E27FC236}">
                <a16:creationId xmlns:a16="http://schemas.microsoft.com/office/drawing/2014/main" id="{C6021189-6EE6-EDDB-733F-590DD0268588}"/>
              </a:ext>
            </a:extLst>
          </p:cNvPr>
          <p:cNvPicPr>
            <a:picLocks noChangeAspect="1"/>
          </p:cNvPicPr>
          <p:nvPr/>
        </p:nvPicPr>
        <p:blipFill>
          <a:blip r:embed="rId4"/>
          <a:stretch>
            <a:fillRect/>
          </a:stretch>
        </p:blipFill>
        <p:spPr>
          <a:xfrm flipH="1">
            <a:off x="9730831" y="4327605"/>
            <a:ext cx="1967762" cy="2480727"/>
          </a:xfrm>
          <a:prstGeom prst="ellipse">
            <a:avLst/>
          </a:prstGeom>
          <a:ln w="63500" cap="rnd">
            <a:noFill/>
          </a:ln>
          <a:effectLst/>
          <a:scene3d>
            <a:camera prst="orthographicFront"/>
            <a:lightRig rig="contrasting" dir="t">
              <a:rot lat="0" lon="0" rev="3000000"/>
            </a:lightRig>
          </a:scene3d>
          <a:sp3d contourW="7620">
            <a:contourClr>
              <a:srgbClr val="333333"/>
            </a:contourClr>
          </a:sp3d>
        </p:spPr>
      </p:pic>
      <p:sp>
        <p:nvSpPr>
          <p:cNvPr id="7" name="Speech Bubble: Rectangle 6">
            <a:extLst>
              <a:ext uri="{FF2B5EF4-FFF2-40B4-BE49-F238E27FC236}">
                <a16:creationId xmlns:a16="http://schemas.microsoft.com/office/drawing/2014/main" id="{2B12E083-E939-B3A0-6727-223355488975}"/>
              </a:ext>
            </a:extLst>
          </p:cNvPr>
          <p:cNvSpPr/>
          <p:nvPr/>
        </p:nvSpPr>
        <p:spPr>
          <a:xfrm>
            <a:off x="6181725" y="1914926"/>
            <a:ext cx="5257800" cy="2061547"/>
          </a:xfrm>
          <a:prstGeom prst="wedgeRectCallout">
            <a:avLst>
              <a:gd name="adj1" fmla="val 27537"/>
              <a:gd name="adj2" fmla="val 68968"/>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“And even once in college, as a member of an undefeated trivia team championship, I was one semester removed from producing a 0.8 GPA. I missed the straight path to academic attainment fa sho fa sho.”</a:t>
            </a:r>
          </a:p>
        </p:txBody>
      </p:sp>
      <p:sp>
        <p:nvSpPr>
          <p:cNvPr id="8" name="Speech Bubble: Rectangle 7">
            <a:extLst>
              <a:ext uri="{FF2B5EF4-FFF2-40B4-BE49-F238E27FC236}">
                <a16:creationId xmlns:a16="http://schemas.microsoft.com/office/drawing/2014/main" id="{E03F0565-D4AC-0662-2231-E985E32E2A22}"/>
              </a:ext>
            </a:extLst>
          </p:cNvPr>
          <p:cNvSpPr/>
          <p:nvPr/>
        </p:nvSpPr>
        <p:spPr>
          <a:xfrm>
            <a:off x="6181725" y="1914926"/>
            <a:ext cx="5257800" cy="2061547"/>
          </a:xfrm>
          <a:prstGeom prst="wedgeRectCallout">
            <a:avLst>
              <a:gd name="adj1" fmla="val 27536"/>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“[She] is a big key in keeping my flame burning. She got me interested in algebra by a simple formula of her nature: She was an algebraist [...and] real with me in her care.” </a:t>
            </a:r>
          </a:p>
        </p:txBody>
      </p:sp>
      <p:sp>
        <p:nvSpPr>
          <p:cNvPr id="9" name="Speech Bubble: Rectangle 8">
            <a:extLst>
              <a:ext uri="{FF2B5EF4-FFF2-40B4-BE49-F238E27FC236}">
                <a16:creationId xmlns:a16="http://schemas.microsoft.com/office/drawing/2014/main" id="{88D5165E-2BDA-CC67-6A1A-3757BF4E695A}"/>
              </a:ext>
            </a:extLst>
          </p:cNvPr>
          <p:cNvSpPr/>
          <p:nvPr/>
        </p:nvSpPr>
        <p:spPr>
          <a:xfrm>
            <a:off x="6181725" y="1875614"/>
            <a:ext cx="5257800" cy="2061547"/>
          </a:xfrm>
          <a:prstGeom prst="wedgeRectCallout">
            <a:avLst>
              <a:gd name="adj1" fmla="val 28080"/>
              <a:gd name="adj2" fmla="val 72203"/>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“People [...] showed me that I could do research in community across multiple areas [... and] encouraged me to be present for someone else as [Influential undergraduate professor] has been for me.” </a:t>
            </a:r>
          </a:p>
        </p:txBody>
      </p:sp>
      <p:sp>
        <p:nvSpPr>
          <p:cNvPr id="10" name="Speech Bubble: Rectangle 9">
            <a:extLst>
              <a:ext uri="{FF2B5EF4-FFF2-40B4-BE49-F238E27FC236}">
                <a16:creationId xmlns:a16="http://schemas.microsoft.com/office/drawing/2014/main" id="{170F5077-E1A7-9935-C22A-B43482FCF36F}"/>
              </a:ext>
            </a:extLst>
          </p:cNvPr>
          <p:cNvSpPr/>
          <p:nvPr/>
        </p:nvSpPr>
        <p:spPr>
          <a:xfrm>
            <a:off x="6181725" y="1875613"/>
            <a:ext cx="5257800" cy="2061547"/>
          </a:xfrm>
          <a:prstGeom prst="wedgeRectCallout">
            <a:avLst>
              <a:gd name="adj1" fmla="val 27899"/>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“It will be a serious responsibility and privilege to advise graduate students and to serve people in a way that they feel as I do about the collective of my mentors, advisors, peers, friends, and family.”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7"/>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8"/>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9"/>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P spid="7" grpId="0" animBg="1"/>
      <p:bldP spid="7" grpId="1" animBg="1"/>
      <p:bldP spid="8" grpId="0" animBg="1"/>
      <p:bldP spid="8" grpId="1" animBg="1"/>
      <p:bldP spid="9" grpId="0" animBg="1"/>
      <p:bldP spid="9" grpId="1" animBg="1"/>
      <p:bldP spid="1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8883">
          <a:extLst>
            <a:ext uri="{FF2B5EF4-FFF2-40B4-BE49-F238E27FC236}">
              <a16:creationId xmlns:a16="http://schemas.microsoft.com/office/drawing/2014/main" id="{5857473A-6475-E451-A771-2677C86D8586}"/>
            </a:ext>
          </a:extLst>
        </p:cNvPr>
        <p:cNvGrpSpPr/>
        <p:nvPr/>
      </p:nvGrpSpPr>
      <p:grpSpPr>
        <a:xfrm>
          <a:off x="0" y="0"/>
          <a:ext cx="0" cy="0"/>
          <a:chOff x="0" y="0"/>
          <a:chExt cx="0" cy="0"/>
        </a:xfrm>
      </p:grpSpPr>
      <p:sp>
        <p:nvSpPr>
          <p:cNvPr id="8884" name="Google Shape;8884;p85">
            <a:extLst>
              <a:ext uri="{FF2B5EF4-FFF2-40B4-BE49-F238E27FC236}">
                <a16:creationId xmlns:a16="http://schemas.microsoft.com/office/drawing/2014/main" id="{E80420EA-B219-F069-9ED3-E7C5F8851F18}"/>
              </a:ext>
            </a:extLst>
          </p:cNvPr>
          <p:cNvSpPr txBox="1">
            <a:spLocks noGrp="1"/>
          </p:cNvSpPr>
          <p:nvPr>
            <p:ph type="body" idx="1"/>
          </p:nvPr>
        </p:nvSpPr>
        <p:spPr>
          <a:xfrm>
            <a:off x="155306" y="2106637"/>
            <a:ext cx="11865243" cy="2821263"/>
          </a:xfrm>
          <a:prstGeom prst="rect">
            <a:avLst/>
          </a:prstGeom>
        </p:spPr>
        <p:txBody>
          <a:bodyPr spcFirstLastPara="1" wrap="square" lIns="121900" tIns="121900" rIns="121900" bIns="121900" anchor="t" anchorCtr="0">
            <a:noAutofit/>
          </a:bodyPr>
          <a:lstStyle/>
          <a:p>
            <a:r>
              <a:rPr lang="en-US" sz="2400"/>
              <a:t>Priyam’s story is one of a split self becoming a whole self</a:t>
            </a:r>
          </a:p>
          <a:p>
            <a:r>
              <a:rPr lang="en-US" sz="2400"/>
              <a:t>She felt different across the school and home context </a:t>
            </a:r>
          </a:p>
          <a:p>
            <a:r>
              <a:rPr lang="en-US" sz="2400"/>
              <a:t>Even with academic success, a sense of belonging was not met in school</a:t>
            </a:r>
          </a:p>
          <a:p>
            <a:r>
              <a:rPr lang="en-US" sz="2400"/>
              <a:t>Ultimately, she found a community where her two selves could be stitched together in governor’s school</a:t>
            </a:r>
          </a:p>
          <a:p>
            <a:r>
              <a:rPr lang="en-US" sz="2400"/>
              <a:t>Collaboration with others of shared values and backgrounds led to finding the joy of mathematics and be her whole self</a:t>
            </a:r>
          </a:p>
        </p:txBody>
      </p:sp>
      <p:sp>
        <p:nvSpPr>
          <p:cNvPr id="8885" name="Google Shape;8885;p85">
            <a:extLst>
              <a:ext uri="{FF2B5EF4-FFF2-40B4-BE49-F238E27FC236}">
                <a16:creationId xmlns:a16="http://schemas.microsoft.com/office/drawing/2014/main" id="{CD0F557E-B9A3-B14C-FA2E-FDE8649A3FCC}"/>
              </a:ext>
            </a:extLst>
          </p:cNvPr>
          <p:cNvSpPr txBox="1">
            <a:spLocks noGrp="1"/>
          </p:cNvSpPr>
          <p:nvPr>
            <p:ph type="title"/>
          </p:nvPr>
        </p:nvSpPr>
        <p:spPr>
          <a:xfrm>
            <a:off x="245507" y="516237"/>
            <a:ext cx="11865242" cy="1590400"/>
          </a:xfrm>
          <a:prstGeom prst="rect">
            <a:avLst/>
          </a:prstGeom>
        </p:spPr>
        <p:txBody>
          <a:bodyPr spcFirstLastPara="1" wrap="square" lIns="121900" tIns="121900" rIns="121900" bIns="121900" anchor="b" anchorCtr="0">
            <a:noAutofit/>
          </a:bodyPr>
          <a:lstStyle/>
          <a:p>
            <a:r>
              <a:rPr lang="en-US" sz="4400"/>
              <a:t>The Unification of a Split Self Between Home and School Institution (Priyam)</a:t>
            </a:r>
            <a:endParaRPr sz="4400"/>
          </a:p>
        </p:txBody>
      </p:sp>
      <p:pic>
        <p:nvPicPr>
          <p:cNvPr id="8887" name="Google Shape;8887;p85">
            <a:extLst>
              <a:ext uri="{FF2B5EF4-FFF2-40B4-BE49-F238E27FC236}">
                <a16:creationId xmlns:a16="http://schemas.microsoft.com/office/drawing/2014/main" id="{A7D14DDE-EA32-02DE-7CAB-04320757FEFB}"/>
              </a:ext>
            </a:extLst>
          </p:cNvPr>
          <p:cNvPicPr preferRelativeResize="0"/>
          <p:nvPr/>
        </p:nvPicPr>
        <p:blipFill>
          <a:blip r:embed="rId4">
            <a:alphaModFix/>
          </a:blip>
          <a:stretch>
            <a:fillRect/>
          </a:stretch>
        </p:blipFill>
        <p:spPr>
          <a:xfrm rot="5400000">
            <a:off x="3151407" y="5554258"/>
            <a:ext cx="461351" cy="1167500"/>
          </a:xfrm>
          <a:prstGeom prst="rect">
            <a:avLst/>
          </a:prstGeom>
          <a:noFill/>
          <a:ln>
            <a:noFill/>
          </a:ln>
        </p:spPr>
      </p:pic>
      <p:pic>
        <p:nvPicPr>
          <p:cNvPr id="8889" name="Google Shape;8889;p85">
            <a:extLst>
              <a:ext uri="{FF2B5EF4-FFF2-40B4-BE49-F238E27FC236}">
                <a16:creationId xmlns:a16="http://schemas.microsoft.com/office/drawing/2014/main" id="{A6D3B722-975D-1751-C4D5-828768EC23E8}"/>
              </a:ext>
            </a:extLst>
          </p:cNvPr>
          <p:cNvPicPr preferRelativeResize="0"/>
          <p:nvPr/>
        </p:nvPicPr>
        <p:blipFill>
          <a:blip r:embed="rId5">
            <a:alphaModFix/>
          </a:blip>
          <a:stretch>
            <a:fillRect/>
          </a:stretch>
        </p:blipFill>
        <p:spPr>
          <a:xfrm rot="-2063004">
            <a:off x="-550977" y="4839581"/>
            <a:ext cx="2662603" cy="4036836"/>
          </a:xfrm>
          <a:prstGeom prst="rect">
            <a:avLst/>
          </a:prstGeom>
          <a:noFill/>
          <a:ln>
            <a:noFill/>
          </a:ln>
        </p:spPr>
      </p:pic>
      <p:pic>
        <p:nvPicPr>
          <p:cNvPr id="7" name="Picture 6">
            <a:extLst>
              <a:ext uri="{FF2B5EF4-FFF2-40B4-BE49-F238E27FC236}">
                <a16:creationId xmlns:a16="http://schemas.microsoft.com/office/drawing/2014/main" id="{EEBA2502-FFE9-A853-522D-4E714469CC50}"/>
              </a:ext>
            </a:extLst>
          </p:cNvPr>
          <p:cNvPicPr>
            <a:picLocks noChangeAspect="1"/>
          </p:cNvPicPr>
          <p:nvPr/>
        </p:nvPicPr>
        <p:blipFill>
          <a:blip r:embed="rId6"/>
          <a:srcRect t="23361"/>
          <a:stretch>
            <a:fillRect/>
          </a:stretch>
        </p:blipFill>
        <p:spPr>
          <a:xfrm>
            <a:off x="10211956" y="5060449"/>
            <a:ext cx="2094344" cy="2155117"/>
          </a:xfrm>
          <a:prstGeom prst="ellipse">
            <a:avLst/>
          </a:prstGeom>
          <a:ln w="63500" cap="rnd">
            <a:noFill/>
          </a:ln>
          <a:effectLst/>
          <a:scene3d>
            <a:camera prst="orthographicFront"/>
            <a:lightRig rig="contrasting" dir="t">
              <a:rot lat="0" lon="0" rev="3000000"/>
            </a:lightRig>
          </a:scene3d>
          <a:sp3d contourW="7620">
            <a:contourClr>
              <a:srgbClr val="333333"/>
            </a:contourClr>
          </a:sp3d>
        </p:spPr>
      </p:pic>
      <p:sp>
        <p:nvSpPr>
          <p:cNvPr id="13" name="Speech Bubble: Rectangle 12">
            <a:extLst>
              <a:ext uri="{FF2B5EF4-FFF2-40B4-BE49-F238E27FC236}">
                <a16:creationId xmlns:a16="http://schemas.microsoft.com/office/drawing/2014/main" id="{181A4D61-CA68-FCFF-4FF5-6AD3D55D4B5C}"/>
              </a:ext>
            </a:extLst>
          </p:cNvPr>
          <p:cNvSpPr/>
          <p:nvPr/>
        </p:nvSpPr>
        <p:spPr>
          <a:xfrm>
            <a:off x="6762749" y="2508849"/>
            <a:ext cx="5257800" cy="2061547"/>
          </a:xfrm>
          <a:prstGeom prst="wedgeRectCallout">
            <a:avLst>
              <a:gd name="adj1" fmla="val 27899"/>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“As a child and teenager I was diligent and shy at school, while being loud, goofy, and creative at home.” </a:t>
            </a:r>
          </a:p>
        </p:txBody>
      </p:sp>
      <p:sp>
        <p:nvSpPr>
          <p:cNvPr id="14" name="Speech Bubble: Rectangle 13">
            <a:extLst>
              <a:ext uri="{FF2B5EF4-FFF2-40B4-BE49-F238E27FC236}">
                <a16:creationId xmlns:a16="http://schemas.microsoft.com/office/drawing/2014/main" id="{A49C1BBD-7980-36BA-1412-D36019E78B7F}"/>
              </a:ext>
            </a:extLst>
          </p:cNvPr>
          <p:cNvSpPr/>
          <p:nvPr/>
        </p:nvSpPr>
        <p:spPr>
          <a:xfrm>
            <a:off x="6762749" y="2508848"/>
            <a:ext cx="5257800" cy="2061547"/>
          </a:xfrm>
          <a:prstGeom prst="wedgeRectCallout">
            <a:avLst>
              <a:gd name="adj1" fmla="val 27899"/>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“[F]or the first time, I felt like I could be my full self amongst my peers… I came back from that program changed, and was much more outgoing and outspoken in my senior year of high school.” </a:t>
            </a:r>
          </a:p>
        </p:txBody>
      </p:sp>
      <p:sp>
        <p:nvSpPr>
          <p:cNvPr id="15" name="Speech Bubble: Rectangle 14">
            <a:extLst>
              <a:ext uri="{FF2B5EF4-FFF2-40B4-BE49-F238E27FC236}">
                <a16:creationId xmlns:a16="http://schemas.microsoft.com/office/drawing/2014/main" id="{13A705CB-E07F-A578-1675-EB75885A57A5}"/>
              </a:ext>
            </a:extLst>
          </p:cNvPr>
          <p:cNvSpPr/>
          <p:nvPr/>
        </p:nvSpPr>
        <p:spPr>
          <a:xfrm>
            <a:off x="6762749" y="2538129"/>
            <a:ext cx="5257800" cy="2061547"/>
          </a:xfrm>
          <a:prstGeom prst="wedgeRectCallout">
            <a:avLst>
              <a:gd name="adj1" fmla="val 27899"/>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“Interacting with students and teaching them about my research area became one of the most fulfilling aspects of my job… I find the most meaning in mathematics through human connection and interaction.”</a:t>
            </a:r>
          </a:p>
        </p:txBody>
      </p:sp>
    </p:spTree>
    <p:extLst>
      <p:ext uri="{BB962C8B-B14F-4D97-AF65-F5344CB8AC3E}">
        <p14:creationId xmlns:p14="http://schemas.microsoft.com/office/powerpoint/2010/main" val="667807271"/>
      </p:ext>
    </p:extLst>
  </p:cSld>
  <p:clrMapOvr>
    <a:overrideClrMapping bg1="lt1" tx1="dk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3"/>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4"/>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8884">
                                            <p:txEl>
                                              <p:pRg st="4" end="4"/>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P spid="13" grpId="0" animBg="1"/>
      <p:bldP spid="13" grpId="1" animBg="1"/>
      <p:bldP spid="14" grpId="0" animBg="1"/>
      <p:bldP spid="14" grpId="1" animBg="1"/>
      <p:bldP spid="1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903"/>
        <p:cNvGrpSpPr/>
        <p:nvPr/>
      </p:nvGrpSpPr>
      <p:grpSpPr>
        <a:xfrm>
          <a:off x="0" y="0"/>
          <a:ext cx="0" cy="0"/>
          <a:chOff x="0" y="0"/>
          <a:chExt cx="0" cy="0"/>
        </a:xfrm>
      </p:grpSpPr>
      <p:sp>
        <p:nvSpPr>
          <p:cNvPr id="8904" name="Google Shape;8904;p87"/>
          <p:cNvSpPr txBox="1">
            <a:spLocks noGrp="1"/>
          </p:cNvSpPr>
          <p:nvPr>
            <p:ph type="subTitle" idx="1"/>
          </p:nvPr>
        </p:nvSpPr>
        <p:spPr>
          <a:xfrm>
            <a:off x="945300" y="2624833"/>
            <a:ext cx="3759600" cy="670000"/>
          </a:xfrm>
          <a:prstGeom prst="rect">
            <a:avLst/>
          </a:prstGeom>
        </p:spPr>
        <p:txBody>
          <a:bodyPr spcFirstLastPara="1" wrap="square" lIns="121900" tIns="121900" rIns="121900" bIns="121900" anchor="ctr" anchorCtr="0">
            <a:noAutofit/>
          </a:bodyPr>
          <a:lstStyle/>
          <a:p>
            <a:pPr marL="0" indent="0"/>
            <a:r>
              <a:rPr lang="en" sz="3200"/>
              <a:t>Kate Melhuish</a:t>
            </a:r>
            <a:endParaRPr sz="3200"/>
          </a:p>
        </p:txBody>
      </p:sp>
      <p:sp>
        <p:nvSpPr>
          <p:cNvPr id="8905" name="Google Shape;8905;p87"/>
          <p:cNvSpPr txBox="1">
            <a:spLocks noGrp="1"/>
          </p:cNvSpPr>
          <p:nvPr>
            <p:ph type="subTitle" idx="2"/>
          </p:nvPr>
        </p:nvSpPr>
        <p:spPr>
          <a:xfrm>
            <a:off x="7472217" y="2624833"/>
            <a:ext cx="3759600" cy="670000"/>
          </a:xfrm>
          <a:prstGeom prst="rect">
            <a:avLst/>
          </a:prstGeom>
        </p:spPr>
        <p:txBody>
          <a:bodyPr spcFirstLastPara="1" wrap="square" lIns="121900" tIns="121900" rIns="121900" bIns="121900" anchor="ctr" anchorCtr="0">
            <a:noAutofit/>
          </a:bodyPr>
          <a:lstStyle/>
          <a:p>
            <a:pPr marL="0" indent="0"/>
            <a:r>
              <a:rPr lang="en" sz="3200"/>
              <a:t>Kristen Lew</a:t>
            </a:r>
            <a:endParaRPr sz="3200"/>
          </a:p>
        </p:txBody>
      </p:sp>
      <p:sp>
        <p:nvSpPr>
          <p:cNvPr id="8906" name="Google Shape;8906;p87"/>
          <p:cNvSpPr txBox="1">
            <a:spLocks noGrp="1"/>
          </p:cNvSpPr>
          <p:nvPr>
            <p:ph type="subTitle" idx="3"/>
          </p:nvPr>
        </p:nvSpPr>
        <p:spPr>
          <a:xfrm>
            <a:off x="945300" y="3553541"/>
            <a:ext cx="3759600" cy="1394000"/>
          </a:xfrm>
          <a:prstGeom prst="rect">
            <a:avLst/>
          </a:prstGeom>
        </p:spPr>
        <p:txBody>
          <a:bodyPr spcFirstLastPara="1" wrap="square" lIns="121900" tIns="121900" rIns="121900" bIns="121900" anchor="t" anchorCtr="0">
            <a:noAutofit/>
          </a:bodyPr>
          <a:lstStyle/>
          <a:p>
            <a:pPr marL="0" lvl="1" indent="0"/>
            <a:r>
              <a:rPr lang="en-US" sz="2400"/>
              <a:t>Identifies as nonbinary, white, and queer</a:t>
            </a:r>
          </a:p>
        </p:txBody>
      </p:sp>
      <p:sp>
        <p:nvSpPr>
          <p:cNvPr id="8907" name="Google Shape;8907;p87"/>
          <p:cNvSpPr txBox="1">
            <a:spLocks noGrp="1"/>
          </p:cNvSpPr>
          <p:nvPr>
            <p:ph type="subTitle" idx="4"/>
          </p:nvPr>
        </p:nvSpPr>
        <p:spPr>
          <a:xfrm>
            <a:off x="7472217" y="3553541"/>
            <a:ext cx="3759600" cy="1394000"/>
          </a:xfrm>
          <a:prstGeom prst="rect">
            <a:avLst/>
          </a:prstGeom>
          <a:noFill/>
          <a:ln>
            <a:noFill/>
          </a:ln>
        </p:spPr>
        <p:txBody>
          <a:bodyPr spcFirstLastPara="1" wrap="square" lIns="121900" tIns="121900" rIns="121900" bIns="121900" anchor="t" anchorCtr="0">
            <a:noAutofit/>
          </a:bodyPr>
          <a:lstStyle/>
          <a:p>
            <a:pPr marL="0" lvl="1" indent="0"/>
            <a:r>
              <a:rPr lang="en-US" sz="2400"/>
              <a:t>Identifies as a second-generation Chinese-American woman and a first-generation college student</a:t>
            </a:r>
          </a:p>
        </p:txBody>
      </p:sp>
      <p:sp>
        <p:nvSpPr>
          <p:cNvPr id="8908" name="Google Shape;8908;p87"/>
          <p:cNvSpPr txBox="1">
            <a:spLocks noGrp="1"/>
          </p:cNvSpPr>
          <p:nvPr>
            <p:ph type="title"/>
          </p:nvPr>
        </p:nvSpPr>
        <p:spPr>
          <a:xfrm>
            <a:off x="848301" y="481667"/>
            <a:ext cx="3953600" cy="1574000"/>
          </a:xfrm>
          <a:prstGeom prst="rect">
            <a:avLst/>
          </a:prstGeom>
        </p:spPr>
        <p:txBody>
          <a:bodyPr spcFirstLastPara="1" wrap="square" lIns="121900" tIns="121900" rIns="121900" bIns="121900" anchor="t" anchorCtr="0">
            <a:noAutofit/>
          </a:bodyPr>
          <a:lstStyle/>
          <a:p>
            <a:r>
              <a:rPr lang="en"/>
              <a:t>This wasn’t done alone</a:t>
            </a:r>
            <a:endParaRPr/>
          </a:p>
        </p:txBody>
      </p:sp>
      <p:cxnSp>
        <p:nvCxnSpPr>
          <p:cNvPr id="8909" name="Google Shape;8909;p87"/>
          <p:cNvCxnSpPr/>
          <p:nvPr/>
        </p:nvCxnSpPr>
        <p:spPr>
          <a:xfrm>
            <a:off x="2284500" y="3466611"/>
            <a:ext cx="1081200" cy="0"/>
          </a:xfrm>
          <a:prstGeom prst="straightConnector1">
            <a:avLst/>
          </a:prstGeom>
          <a:noFill/>
          <a:ln w="19050" cap="flat" cmpd="sng">
            <a:solidFill>
              <a:schemeClr val="accent2"/>
            </a:solidFill>
            <a:prstDash val="solid"/>
            <a:round/>
            <a:headEnd type="oval" w="med" len="med"/>
            <a:tailEnd type="oval" w="med" len="med"/>
          </a:ln>
        </p:spPr>
      </p:cxnSp>
      <p:cxnSp>
        <p:nvCxnSpPr>
          <p:cNvPr id="8910" name="Google Shape;8910;p87"/>
          <p:cNvCxnSpPr/>
          <p:nvPr/>
        </p:nvCxnSpPr>
        <p:spPr>
          <a:xfrm>
            <a:off x="8811433" y="3466611"/>
            <a:ext cx="1081200" cy="0"/>
          </a:xfrm>
          <a:prstGeom prst="straightConnector1">
            <a:avLst/>
          </a:prstGeom>
          <a:noFill/>
          <a:ln w="19050" cap="flat" cmpd="sng">
            <a:solidFill>
              <a:schemeClr val="accent2"/>
            </a:solidFill>
            <a:prstDash val="solid"/>
            <a:round/>
            <a:headEnd type="oval" w="med" len="med"/>
            <a:tailEnd type="oval" w="med" len="med"/>
          </a:ln>
        </p:spPr>
      </p:cxnSp>
      <p:grpSp>
        <p:nvGrpSpPr>
          <p:cNvPr id="8911" name="Google Shape;8911;p87"/>
          <p:cNvGrpSpPr/>
          <p:nvPr/>
        </p:nvGrpSpPr>
        <p:grpSpPr>
          <a:xfrm>
            <a:off x="4411054" y="1437377"/>
            <a:ext cx="3411161" cy="4485156"/>
            <a:chOff x="3308290" y="1078032"/>
            <a:chExt cx="2558371" cy="3363867"/>
          </a:xfrm>
        </p:grpSpPr>
        <p:pic>
          <p:nvPicPr>
            <p:cNvPr id="8912" name="Google Shape;8912;p87"/>
            <p:cNvPicPr preferRelativeResize="0"/>
            <p:nvPr/>
          </p:nvPicPr>
          <p:blipFill>
            <a:blip r:embed="rId3">
              <a:alphaModFix/>
            </a:blip>
            <a:stretch>
              <a:fillRect/>
            </a:stretch>
          </p:blipFill>
          <p:spPr>
            <a:xfrm rot="-687182">
              <a:off x="3588999" y="1246150"/>
              <a:ext cx="1996952" cy="3027629"/>
            </a:xfrm>
            <a:prstGeom prst="rect">
              <a:avLst/>
            </a:prstGeom>
            <a:noFill/>
            <a:ln>
              <a:noFill/>
            </a:ln>
          </p:spPr>
        </p:pic>
        <p:pic>
          <p:nvPicPr>
            <p:cNvPr id="8913" name="Google Shape;8913;p87"/>
            <p:cNvPicPr preferRelativeResize="0"/>
            <p:nvPr/>
          </p:nvPicPr>
          <p:blipFill>
            <a:blip r:embed="rId4">
              <a:alphaModFix/>
            </a:blip>
            <a:stretch>
              <a:fillRect/>
            </a:stretch>
          </p:blipFill>
          <p:spPr>
            <a:xfrm rot="5400000">
              <a:off x="4246592" y="3117776"/>
              <a:ext cx="346013" cy="875625"/>
            </a:xfrm>
            <a:prstGeom prst="rect">
              <a:avLst/>
            </a:prstGeom>
            <a:noFill/>
            <a:ln>
              <a:noFill/>
            </a:ln>
          </p:spPr>
        </p:pic>
      </p:grpSp>
      <p:pic>
        <p:nvPicPr>
          <p:cNvPr id="2" name="Picture 1">
            <a:extLst>
              <a:ext uri="{FF2B5EF4-FFF2-40B4-BE49-F238E27FC236}">
                <a16:creationId xmlns:a16="http://schemas.microsoft.com/office/drawing/2014/main" id="{3B5DDB61-67B6-8F70-DC87-4397C4EF00D8}"/>
              </a:ext>
            </a:extLst>
          </p:cNvPr>
          <p:cNvPicPr>
            <a:picLocks noChangeAspect="1"/>
          </p:cNvPicPr>
          <p:nvPr/>
        </p:nvPicPr>
        <p:blipFill>
          <a:blip r:embed="rId5"/>
          <a:stretch>
            <a:fillRect/>
          </a:stretch>
        </p:blipFill>
        <p:spPr>
          <a:xfrm>
            <a:off x="8123120" y="319157"/>
            <a:ext cx="2457793" cy="2133898"/>
          </a:xfrm>
          <a:prstGeom prst="rect">
            <a:avLst/>
          </a:prstGeom>
        </p:spPr>
      </p:pic>
      <p:pic>
        <p:nvPicPr>
          <p:cNvPr id="3" name="Picture 2">
            <a:extLst>
              <a:ext uri="{FF2B5EF4-FFF2-40B4-BE49-F238E27FC236}">
                <a16:creationId xmlns:a16="http://schemas.microsoft.com/office/drawing/2014/main" id="{F64A8D19-8B4B-4A0D-5850-409EB38977F9}"/>
              </a:ext>
            </a:extLst>
          </p:cNvPr>
          <p:cNvPicPr>
            <a:picLocks noChangeAspect="1"/>
          </p:cNvPicPr>
          <p:nvPr/>
        </p:nvPicPr>
        <p:blipFill>
          <a:blip r:embed="rId6"/>
          <a:stretch>
            <a:fillRect/>
          </a:stretch>
        </p:blipFill>
        <p:spPr>
          <a:xfrm>
            <a:off x="1542371" y="4740786"/>
            <a:ext cx="2419688" cy="2076740"/>
          </a:xfrm>
          <a:prstGeom prst="rect">
            <a:avLst/>
          </a:prstGeom>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62D6F473-CED6-1B42-4604-AEF6D333004D}"/>
            </a:ext>
          </a:extLst>
        </p:cNvPr>
        <p:cNvGrpSpPr/>
        <p:nvPr/>
      </p:nvGrpSpPr>
      <p:grpSpPr>
        <a:xfrm>
          <a:off x="0" y="0"/>
          <a:ext cx="0" cy="0"/>
          <a:chOff x="0" y="0"/>
          <a:chExt cx="0" cy="0"/>
        </a:xfrm>
      </p:grpSpPr>
      <p:sp>
        <p:nvSpPr>
          <p:cNvPr id="8884" name="Google Shape;8884;p85">
            <a:extLst>
              <a:ext uri="{FF2B5EF4-FFF2-40B4-BE49-F238E27FC236}">
                <a16:creationId xmlns:a16="http://schemas.microsoft.com/office/drawing/2014/main" id="{E407E657-E6FC-BFE5-F66C-7FA83DEB969C}"/>
              </a:ext>
            </a:extLst>
          </p:cNvPr>
          <p:cNvSpPr txBox="1">
            <a:spLocks noGrp="1"/>
          </p:cNvSpPr>
          <p:nvPr>
            <p:ph type="body" idx="1"/>
          </p:nvPr>
        </p:nvSpPr>
        <p:spPr>
          <a:xfrm>
            <a:off x="155306" y="2106637"/>
            <a:ext cx="11265169" cy="2821263"/>
          </a:xfrm>
          <a:prstGeom prst="rect">
            <a:avLst/>
          </a:prstGeom>
        </p:spPr>
        <p:txBody>
          <a:bodyPr spcFirstLastPara="1" wrap="square" lIns="121900" tIns="121900" rIns="121900" bIns="121900" anchor="t" anchorCtr="0">
            <a:noAutofit/>
          </a:bodyPr>
          <a:lstStyle/>
          <a:p>
            <a:r>
              <a:rPr lang="en-US" sz="2400"/>
              <a:t>Alexander found games, logic, and puzzles to be fun but school mathematics to be boring</a:t>
            </a:r>
          </a:p>
          <a:p>
            <a:r>
              <a:rPr lang="en-US" sz="2400"/>
              <a:t>He found his interests from an after-school mathematics club</a:t>
            </a:r>
          </a:p>
          <a:p>
            <a:r>
              <a:rPr lang="en-US" sz="2400"/>
              <a:t>Through advice mentors, he ended up in research mathematics</a:t>
            </a:r>
          </a:p>
          <a:p>
            <a:r>
              <a:rPr lang="en-US" sz="2400"/>
              <a:t>At times researching the mathematics of games and puzzles connecting back to his childhood interests</a:t>
            </a:r>
          </a:p>
          <a:p>
            <a:endParaRPr lang="en-US" sz="2400"/>
          </a:p>
        </p:txBody>
      </p:sp>
      <p:sp>
        <p:nvSpPr>
          <p:cNvPr id="8885" name="Google Shape;8885;p85">
            <a:extLst>
              <a:ext uri="{FF2B5EF4-FFF2-40B4-BE49-F238E27FC236}">
                <a16:creationId xmlns:a16="http://schemas.microsoft.com/office/drawing/2014/main" id="{B2F2DA77-74D7-FE16-A630-E03DC7E9EC3C}"/>
              </a:ext>
            </a:extLst>
          </p:cNvPr>
          <p:cNvSpPr txBox="1">
            <a:spLocks noGrp="1"/>
          </p:cNvSpPr>
          <p:nvPr>
            <p:ph type="title"/>
          </p:nvPr>
        </p:nvSpPr>
        <p:spPr>
          <a:xfrm>
            <a:off x="333375" y="516237"/>
            <a:ext cx="11777373" cy="1590400"/>
          </a:xfrm>
          <a:prstGeom prst="rect">
            <a:avLst/>
          </a:prstGeom>
        </p:spPr>
        <p:txBody>
          <a:bodyPr spcFirstLastPara="1" wrap="square" lIns="121900" tIns="121900" rIns="121900" bIns="121900" anchor="b" anchorCtr="0">
            <a:noAutofit/>
          </a:bodyPr>
          <a:lstStyle/>
          <a:p>
            <a:r>
              <a:rPr lang="en-US" sz="4400"/>
              <a:t>Coming Full Circle to Find the Fun in Mathematics (Alexander)</a:t>
            </a:r>
            <a:endParaRPr sz="4400"/>
          </a:p>
        </p:txBody>
      </p:sp>
      <p:pic>
        <p:nvPicPr>
          <p:cNvPr id="8887" name="Google Shape;8887;p85">
            <a:extLst>
              <a:ext uri="{FF2B5EF4-FFF2-40B4-BE49-F238E27FC236}">
                <a16:creationId xmlns:a16="http://schemas.microsoft.com/office/drawing/2014/main" id="{15C8B95B-A1B1-66E9-1C76-FE938A96FF7D}"/>
              </a:ext>
            </a:extLst>
          </p:cNvPr>
          <p:cNvPicPr preferRelativeResize="0"/>
          <p:nvPr/>
        </p:nvPicPr>
        <p:blipFill>
          <a:blip r:embed="rId3">
            <a:alphaModFix/>
          </a:blip>
          <a:stretch>
            <a:fillRect/>
          </a:stretch>
        </p:blipFill>
        <p:spPr>
          <a:xfrm rot="5400000">
            <a:off x="3151407" y="5554258"/>
            <a:ext cx="461351" cy="1167500"/>
          </a:xfrm>
          <a:prstGeom prst="rect">
            <a:avLst/>
          </a:prstGeom>
          <a:noFill/>
          <a:ln>
            <a:noFill/>
          </a:ln>
        </p:spPr>
      </p:pic>
      <p:pic>
        <p:nvPicPr>
          <p:cNvPr id="8889" name="Google Shape;8889;p85">
            <a:extLst>
              <a:ext uri="{FF2B5EF4-FFF2-40B4-BE49-F238E27FC236}">
                <a16:creationId xmlns:a16="http://schemas.microsoft.com/office/drawing/2014/main" id="{2B7A46CA-6DC1-7643-8EB0-D5751844650B}"/>
              </a:ext>
            </a:extLst>
          </p:cNvPr>
          <p:cNvPicPr preferRelativeResize="0"/>
          <p:nvPr/>
        </p:nvPicPr>
        <p:blipFill>
          <a:blip r:embed="rId4">
            <a:alphaModFix/>
          </a:blip>
          <a:stretch>
            <a:fillRect/>
          </a:stretch>
        </p:blipFill>
        <p:spPr>
          <a:xfrm rot="-2063004">
            <a:off x="-550977" y="4839581"/>
            <a:ext cx="2662603" cy="4036836"/>
          </a:xfrm>
          <a:prstGeom prst="rect">
            <a:avLst/>
          </a:prstGeom>
          <a:noFill/>
          <a:ln>
            <a:noFill/>
          </a:ln>
        </p:spPr>
      </p:pic>
      <p:pic>
        <p:nvPicPr>
          <p:cNvPr id="2" name="Picture 1">
            <a:extLst>
              <a:ext uri="{FF2B5EF4-FFF2-40B4-BE49-F238E27FC236}">
                <a16:creationId xmlns:a16="http://schemas.microsoft.com/office/drawing/2014/main" id="{6988165F-C8E9-980F-7E5A-22F4CFEA0EF7}"/>
              </a:ext>
            </a:extLst>
          </p:cNvPr>
          <p:cNvPicPr>
            <a:picLocks noChangeAspect="1"/>
          </p:cNvPicPr>
          <p:nvPr/>
        </p:nvPicPr>
        <p:blipFill>
          <a:blip r:embed="rId5"/>
          <a:stretch>
            <a:fillRect/>
          </a:stretch>
        </p:blipFill>
        <p:spPr>
          <a:xfrm>
            <a:off x="9942223" y="4689474"/>
            <a:ext cx="2168525" cy="2168525"/>
          </a:xfrm>
          <a:prstGeom prst="ellipse">
            <a:avLst/>
          </a:prstGeom>
          <a:ln w="63500" cap="rnd">
            <a:noFill/>
          </a:ln>
          <a:effectLst/>
          <a:scene3d>
            <a:camera prst="orthographicFront"/>
            <a:lightRig rig="contrasting" dir="t">
              <a:rot lat="0" lon="0" rev="3000000"/>
            </a:lightRig>
          </a:scene3d>
          <a:sp3d contourW="7620">
            <a:contourClr>
              <a:srgbClr val="333333"/>
            </a:contourClr>
          </a:sp3d>
        </p:spPr>
      </p:pic>
      <p:sp>
        <p:nvSpPr>
          <p:cNvPr id="5" name="Speech Bubble: Rectangle 4">
            <a:extLst>
              <a:ext uri="{FF2B5EF4-FFF2-40B4-BE49-F238E27FC236}">
                <a16:creationId xmlns:a16="http://schemas.microsoft.com/office/drawing/2014/main" id="{2FE731C0-6CC1-94DC-127B-7B1981FE61F9}"/>
              </a:ext>
            </a:extLst>
          </p:cNvPr>
          <p:cNvSpPr/>
          <p:nvPr/>
        </p:nvSpPr>
        <p:spPr>
          <a:xfrm>
            <a:off x="6662224" y="2254051"/>
            <a:ext cx="5257800" cy="2061547"/>
          </a:xfrm>
          <a:prstGeom prst="wedgeRectCallout">
            <a:avLst>
              <a:gd name="adj1" fmla="val 27899"/>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“In school, the story was a little different. I always performed well in math classes, but found them repetitive and not very interesting,”</a:t>
            </a:r>
          </a:p>
        </p:txBody>
      </p:sp>
      <p:sp>
        <p:nvSpPr>
          <p:cNvPr id="6" name="Speech Bubble: Rectangle 5">
            <a:extLst>
              <a:ext uri="{FF2B5EF4-FFF2-40B4-BE49-F238E27FC236}">
                <a16:creationId xmlns:a16="http://schemas.microsoft.com/office/drawing/2014/main" id="{EF94542C-85F5-A976-A6D4-9E81F75BA3B1}"/>
              </a:ext>
            </a:extLst>
          </p:cNvPr>
          <p:cNvSpPr/>
          <p:nvPr/>
        </p:nvSpPr>
        <p:spPr>
          <a:xfrm>
            <a:off x="6662224" y="2242755"/>
            <a:ext cx="5257800" cy="2061547"/>
          </a:xfrm>
          <a:prstGeom prst="wedgeRectCallout">
            <a:avLst>
              <a:gd name="adj1" fmla="val 27899"/>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“[T]he thrill I felt when solving a really difficult problem was something that hooked me.” </a:t>
            </a:r>
          </a:p>
        </p:txBody>
      </p:sp>
    </p:spTree>
    <p:extLst>
      <p:ext uri="{BB962C8B-B14F-4D97-AF65-F5344CB8AC3E}">
        <p14:creationId xmlns:p14="http://schemas.microsoft.com/office/powerpoint/2010/main" val="915726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5"/>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6"/>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P spid="5" grpId="0" animBg="1"/>
      <p:bldP spid="5" grpId="1" animBg="1"/>
      <p:bldP spid="6" grpId="0" animBg="1"/>
      <p:bldP spid="6" grpId="1"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96701EBF-7DB8-E041-0C7C-4CAE8FC9323C}"/>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F35E8D05-6E3B-9441-4F2F-DC3B45BB76B7}"/>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Various tensions between home community and the school institutional structure </a:t>
            </a:r>
          </a:p>
          <a:p>
            <a:r>
              <a:rPr lang="en-US" sz="2400"/>
              <a:t>Resolution led to reconfiguring their identity within mathematics</a:t>
            </a:r>
          </a:p>
          <a:p>
            <a:pPr lvl="1" algn="l"/>
            <a:r>
              <a:rPr lang="en-US" sz="2400"/>
              <a:t>Dwight’s was one of maintaining his identity</a:t>
            </a:r>
          </a:p>
          <a:p>
            <a:pPr lvl="1" algn="l"/>
            <a:r>
              <a:rPr lang="en-US" sz="2400"/>
              <a:t>Priyam’s was that of unification via belonging</a:t>
            </a:r>
          </a:p>
          <a:p>
            <a:pPr lvl="1" algn="l"/>
            <a:r>
              <a:rPr lang="en-US" sz="2400"/>
              <a:t>Alexander’s was finding joy in institutional mathematics</a:t>
            </a:r>
          </a:p>
          <a:p>
            <a:endParaRPr lang="en-US" sz="2400"/>
          </a:p>
        </p:txBody>
      </p:sp>
      <p:sp>
        <p:nvSpPr>
          <p:cNvPr id="9717" name="Google Shape;9717;p130">
            <a:extLst>
              <a:ext uri="{FF2B5EF4-FFF2-40B4-BE49-F238E27FC236}">
                <a16:creationId xmlns:a16="http://schemas.microsoft.com/office/drawing/2014/main" id="{16746238-1595-8382-8732-4C49029ECB44}"/>
              </a:ext>
            </a:extLst>
          </p:cNvPr>
          <p:cNvSpPr txBox="1">
            <a:spLocks noGrp="1"/>
          </p:cNvSpPr>
          <p:nvPr>
            <p:ph type="title"/>
          </p:nvPr>
        </p:nvSpPr>
        <p:spPr>
          <a:xfrm>
            <a:off x="2248567" y="445051"/>
            <a:ext cx="9571958" cy="763600"/>
          </a:xfrm>
          <a:prstGeom prst="rect">
            <a:avLst/>
          </a:prstGeom>
        </p:spPr>
        <p:txBody>
          <a:bodyPr spcFirstLastPara="1" wrap="square" lIns="121900" tIns="121900" rIns="121900" bIns="121900" anchor="b" anchorCtr="0">
            <a:noAutofit/>
          </a:bodyPr>
          <a:lstStyle/>
          <a:p>
            <a:r>
              <a:rPr lang="en-US" sz="4400"/>
              <a:t>Tensions between Home and School</a:t>
            </a:r>
            <a:endParaRPr sz="4400"/>
          </a:p>
        </p:txBody>
      </p:sp>
      <p:pic>
        <p:nvPicPr>
          <p:cNvPr id="9718" name="Google Shape;9718;p130">
            <a:extLst>
              <a:ext uri="{FF2B5EF4-FFF2-40B4-BE49-F238E27FC236}">
                <a16:creationId xmlns:a16="http://schemas.microsoft.com/office/drawing/2014/main" id="{EA1BB28E-4F2A-3CDB-8B15-5A71F4D3B2B8}"/>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A422CEDE-EF9B-DC3E-73A7-7251A95E99F3}"/>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7BB17943-EDFC-5409-80D2-0CBBF0E6641C}"/>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23CD5EDB-6F02-380B-08F2-6D2F63958905}"/>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C449F464-68A4-F8BC-08CD-106C3A6E2589}"/>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63A20BD0-74B0-0F08-D4AF-87D2E7B4A0D4}"/>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E81FF6CE-8C14-4044-BBD9-60D24071DD8D}"/>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pic>
        <p:nvPicPr>
          <p:cNvPr id="2" name="Picture 1">
            <a:extLst>
              <a:ext uri="{FF2B5EF4-FFF2-40B4-BE49-F238E27FC236}">
                <a16:creationId xmlns:a16="http://schemas.microsoft.com/office/drawing/2014/main" id="{F1161C09-02C0-DDB7-39A7-7F457C4B1C0C}"/>
              </a:ext>
            </a:extLst>
          </p:cNvPr>
          <p:cNvPicPr>
            <a:picLocks noChangeAspect="1"/>
          </p:cNvPicPr>
          <p:nvPr/>
        </p:nvPicPr>
        <p:blipFill>
          <a:blip r:embed="rId8"/>
          <a:stretch>
            <a:fillRect/>
          </a:stretch>
        </p:blipFill>
        <p:spPr>
          <a:xfrm>
            <a:off x="5406292" y="4452885"/>
            <a:ext cx="1476692" cy="1982724"/>
          </a:xfrm>
          <a:prstGeom prst="rect">
            <a:avLst/>
          </a:prstGeom>
        </p:spPr>
      </p:pic>
      <p:pic>
        <p:nvPicPr>
          <p:cNvPr id="3" name="Picture 2">
            <a:extLst>
              <a:ext uri="{FF2B5EF4-FFF2-40B4-BE49-F238E27FC236}">
                <a16:creationId xmlns:a16="http://schemas.microsoft.com/office/drawing/2014/main" id="{2499450E-441A-7579-4516-E13F1C2E1CC4}"/>
              </a:ext>
            </a:extLst>
          </p:cNvPr>
          <p:cNvPicPr>
            <a:picLocks noChangeAspect="1"/>
          </p:cNvPicPr>
          <p:nvPr/>
        </p:nvPicPr>
        <p:blipFill>
          <a:blip r:embed="rId9"/>
          <a:stretch>
            <a:fillRect/>
          </a:stretch>
        </p:blipFill>
        <p:spPr>
          <a:xfrm>
            <a:off x="8545182" y="4272433"/>
            <a:ext cx="1563624" cy="1563624"/>
          </a:xfrm>
          <a:prstGeom prst="rect">
            <a:avLst/>
          </a:prstGeom>
        </p:spPr>
      </p:pic>
      <p:pic>
        <p:nvPicPr>
          <p:cNvPr id="4" name="Picture 3">
            <a:extLst>
              <a:ext uri="{FF2B5EF4-FFF2-40B4-BE49-F238E27FC236}">
                <a16:creationId xmlns:a16="http://schemas.microsoft.com/office/drawing/2014/main" id="{339218E9-4972-08FE-28C0-E9EBF1A4A6CB}"/>
              </a:ext>
            </a:extLst>
          </p:cNvPr>
          <p:cNvPicPr>
            <a:picLocks noChangeAspect="1"/>
          </p:cNvPicPr>
          <p:nvPr/>
        </p:nvPicPr>
        <p:blipFill>
          <a:blip r:embed="rId10"/>
          <a:stretch>
            <a:fillRect/>
          </a:stretch>
        </p:blipFill>
        <p:spPr>
          <a:xfrm>
            <a:off x="2409699" y="4723176"/>
            <a:ext cx="1310817" cy="1652526"/>
          </a:xfrm>
          <a:prstGeom prst="rect">
            <a:avLst/>
          </a:prstGeom>
        </p:spPr>
      </p:pic>
    </p:spTree>
    <p:extLst>
      <p:ext uri="{BB962C8B-B14F-4D97-AF65-F5344CB8AC3E}">
        <p14:creationId xmlns:p14="http://schemas.microsoft.com/office/powerpoint/2010/main" val="1621055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16">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71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621006EF-602D-DE0E-48C9-1F41277EB281}"/>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EC0CD3FE-D6F6-3CB2-4434-D70DBF0FF000}"/>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dirty="0"/>
              <a:t>Mathematicians began with school-affirmed capacity and later met constraints from institutional norms</a:t>
            </a:r>
          </a:p>
          <a:p>
            <a:pPr lvl="1" algn="l"/>
            <a:r>
              <a:rPr lang="en-US" sz="2400" dirty="0"/>
              <a:t>Shanise, a Black woman mathematician</a:t>
            </a:r>
          </a:p>
          <a:p>
            <a:pPr lvl="1" algn="l"/>
            <a:r>
              <a:rPr lang="en-US" sz="2400" dirty="0"/>
              <a:t>Aris, a Black male mathematician</a:t>
            </a:r>
          </a:p>
        </p:txBody>
      </p:sp>
      <p:sp>
        <p:nvSpPr>
          <p:cNvPr id="9717" name="Google Shape;9717;p130">
            <a:extLst>
              <a:ext uri="{FF2B5EF4-FFF2-40B4-BE49-F238E27FC236}">
                <a16:creationId xmlns:a16="http://schemas.microsoft.com/office/drawing/2014/main" id="{4827E494-0E7B-E09C-F966-78D795DA42FB}"/>
              </a:ext>
            </a:extLst>
          </p:cNvPr>
          <p:cNvSpPr txBox="1">
            <a:spLocks noGrp="1"/>
          </p:cNvSpPr>
          <p:nvPr>
            <p:ph type="title"/>
          </p:nvPr>
        </p:nvSpPr>
        <p:spPr>
          <a:xfrm>
            <a:off x="537656" y="779742"/>
            <a:ext cx="11364209" cy="763600"/>
          </a:xfrm>
          <a:prstGeom prst="rect">
            <a:avLst/>
          </a:prstGeom>
        </p:spPr>
        <p:txBody>
          <a:bodyPr spcFirstLastPara="1" wrap="square" lIns="121900" tIns="121900" rIns="121900" bIns="121900" anchor="b" anchorCtr="0">
            <a:noAutofit/>
          </a:bodyPr>
          <a:lstStyle/>
          <a:p>
            <a:r>
              <a:rPr lang="en-US" sz="4400" dirty="0"/>
              <a:t>Identity Supported and Then Constrained in School Socialization</a:t>
            </a:r>
            <a:endParaRPr sz="4400" dirty="0"/>
          </a:p>
        </p:txBody>
      </p:sp>
      <p:pic>
        <p:nvPicPr>
          <p:cNvPr id="9718" name="Google Shape;9718;p130">
            <a:extLst>
              <a:ext uri="{FF2B5EF4-FFF2-40B4-BE49-F238E27FC236}">
                <a16:creationId xmlns:a16="http://schemas.microsoft.com/office/drawing/2014/main" id="{335CF2C5-D418-36A0-1D11-2923A223BE50}"/>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14031FBC-6D40-1DF8-CECA-3116B3C870FA}"/>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28608AA7-2A97-D05B-4E94-25D589CE127C}"/>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F5898606-E72B-1600-DB14-04BE1B2586E2}"/>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pic>
        <p:nvPicPr>
          <p:cNvPr id="9723" name="Google Shape;9723;p130">
            <a:extLst>
              <a:ext uri="{FF2B5EF4-FFF2-40B4-BE49-F238E27FC236}">
                <a16:creationId xmlns:a16="http://schemas.microsoft.com/office/drawing/2014/main" id="{E6D7E534-F907-F8E3-F890-478E1EAB1F5F}"/>
              </a:ext>
            </a:extLst>
          </p:cNvPr>
          <p:cNvPicPr preferRelativeResize="0"/>
          <p:nvPr/>
        </p:nvPicPr>
        <p:blipFill>
          <a:blip r:embed="rId6">
            <a:alphaModFix/>
          </a:blip>
          <a:stretch>
            <a:fillRect/>
          </a:stretch>
        </p:blipFill>
        <p:spPr>
          <a:xfrm rot="10800000">
            <a:off x="290136" y="517003"/>
            <a:ext cx="1879997" cy="2839525"/>
          </a:xfrm>
          <a:prstGeom prst="rect">
            <a:avLst/>
          </a:prstGeom>
          <a:noFill/>
          <a:ln>
            <a:noFill/>
          </a:ln>
        </p:spPr>
      </p:pic>
      <p:pic>
        <p:nvPicPr>
          <p:cNvPr id="5" name="Picture 4">
            <a:extLst>
              <a:ext uri="{FF2B5EF4-FFF2-40B4-BE49-F238E27FC236}">
                <a16:creationId xmlns:a16="http://schemas.microsoft.com/office/drawing/2014/main" id="{05DE873A-E507-B6D9-3DAA-B7D7FA8E9D05}"/>
              </a:ext>
            </a:extLst>
          </p:cNvPr>
          <p:cNvPicPr>
            <a:picLocks noChangeAspect="1"/>
          </p:cNvPicPr>
          <p:nvPr/>
        </p:nvPicPr>
        <p:blipFill>
          <a:blip r:embed="rId7"/>
          <a:stretch>
            <a:fillRect/>
          </a:stretch>
        </p:blipFill>
        <p:spPr>
          <a:xfrm>
            <a:off x="7333856" y="5012634"/>
            <a:ext cx="1459195" cy="1652526"/>
          </a:xfrm>
          <a:prstGeom prst="rect">
            <a:avLst/>
          </a:prstGeom>
        </p:spPr>
      </p:pic>
      <p:pic>
        <p:nvPicPr>
          <p:cNvPr id="6" name="Picture 5">
            <a:extLst>
              <a:ext uri="{FF2B5EF4-FFF2-40B4-BE49-F238E27FC236}">
                <a16:creationId xmlns:a16="http://schemas.microsoft.com/office/drawing/2014/main" id="{5FE12197-408E-48FC-6663-7214D92904EE}"/>
              </a:ext>
            </a:extLst>
          </p:cNvPr>
          <p:cNvPicPr>
            <a:picLocks noChangeAspect="1"/>
          </p:cNvPicPr>
          <p:nvPr/>
        </p:nvPicPr>
        <p:blipFill>
          <a:blip r:embed="rId8"/>
          <a:stretch>
            <a:fillRect/>
          </a:stretch>
        </p:blipFill>
        <p:spPr>
          <a:xfrm>
            <a:off x="4351842" y="4645601"/>
            <a:ext cx="1315072" cy="1982724"/>
          </a:xfrm>
          <a:prstGeom prst="rect">
            <a:avLst/>
          </a:prstGeom>
        </p:spPr>
      </p:pic>
    </p:spTree>
    <p:extLst>
      <p:ext uri="{BB962C8B-B14F-4D97-AF65-F5344CB8AC3E}">
        <p14:creationId xmlns:p14="http://schemas.microsoft.com/office/powerpoint/2010/main" val="3436242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C9661060-4A21-CAA8-083B-9BF93713B899}"/>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D87F9B08-F212-134D-C461-BFC5B6CAC7BC}"/>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sp>
        <p:nvSpPr>
          <p:cNvPr id="8884" name="Google Shape;8884;p85">
            <a:extLst>
              <a:ext uri="{FF2B5EF4-FFF2-40B4-BE49-F238E27FC236}">
                <a16:creationId xmlns:a16="http://schemas.microsoft.com/office/drawing/2014/main" id="{23052A9A-5E49-680D-DEAA-B118902496DE}"/>
              </a:ext>
            </a:extLst>
          </p:cNvPr>
          <p:cNvSpPr txBox="1">
            <a:spLocks noGrp="1"/>
          </p:cNvSpPr>
          <p:nvPr>
            <p:ph type="body" idx="1"/>
          </p:nvPr>
        </p:nvSpPr>
        <p:spPr>
          <a:xfrm>
            <a:off x="155306" y="2106637"/>
            <a:ext cx="11369944" cy="2821263"/>
          </a:xfrm>
          <a:prstGeom prst="rect">
            <a:avLst/>
          </a:prstGeom>
        </p:spPr>
        <p:txBody>
          <a:bodyPr spcFirstLastPara="1" wrap="square" lIns="121900" tIns="121900" rIns="121900" bIns="121900" anchor="t" anchorCtr="0">
            <a:noAutofit/>
          </a:bodyPr>
          <a:lstStyle/>
          <a:p>
            <a:r>
              <a:rPr lang="en-US" sz="2400" dirty="0"/>
              <a:t>Shanise’s story starts with “excelling at mathematics”</a:t>
            </a:r>
          </a:p>
          <a:p>
            <a:r>
              <a:rPr lang="en-US" sz="2400" dirty="0"/>
              <a:t>Opened doors for opportunities and motivated her to pursue mathematics</a:t>
            </a:r>
          </a:p>
          <a:p>
            <a:r>
              <a:rPr lang="en-US" sz="2400" dirty="0"/>
              <a:t>She encountered a stumbling block when failing her qualifying exams twice</a:t>
            </a:r>
          </a:p>
          <a:p>
            <a:r>
              <a:rPr lang="en-US" sz="2400" dirty="0"/>
              <a:t>Shanise realized she needed to change her approach to mathematics</a:t>
            </a:r>
          </a:p>
          <a:p>
            <a:r>
              <a:rPr lang="en-US" sz="2400" dirty="0"/>
              <a:t>Shifting her appraisal of her ability and what it means to succeed</a:t>
            </a:r>
          </a:p>
          <a:p>
            <a:endParaRPr lang="en-US" sz="2400" dirty="0"/>
          </a:p>
        </p:txBody>
      </p:sp>
      <p:sp>
        <p:nvSpPr>
          <p:cNvPr id="8885" name="Google Shape;8885;p85">
            <a:extLst>
              <a:ext uri="{FF2B5EF4-FFF2-40B4-BE49-F238E27FC236}">
                <a16:creationId xmlns:a16="http://schemas.microsoft.com/office/drawing/2014/main" id="{D31E10A8-AC08-3D4D-4ED9-0DFC4FBDFFF6}"/>
              </a:ext>
            </a:extLst>
          </p:cNvPr>
          <p:cNvSpPr txBox="1">
            <a:spLocks noGrp="1"/>
          </p:cNvSpPr>
          <p:nvPr>
            <p:ph type="title"/>
          </p:nvPr>
        </p:nvSpPr>
        <p:spPr>
          <a:xfrm>
            <a:off x="390525" y="516237"/>
            <a:ext cx="11720223" cy="1590400"/>
          </a:xfrm>
          <a:prstGeom prst="rect">
            <a:avLst/>
          </a:prstGeom>
        </p:spPr>
        <p:txBody>
          <a:bodyPr spcFirstLastPara="1" wrap="square" lIns="121900" tIns="121900" rIns="121900" bIns="121900" anchor="b" anchorCtr="0">
            <a:noAutofit/>
          </a:bodyPr>
          <a:lstStyle/>
          <a:p>
            <a:r>
              <a:rPr lang="en-US" sz="4400" dirty="0"/>
              <a:t>The Reshaping of Capacity to Perform from Early School to Advanced Study (Shanise)</a:t>
            </a:r>
            <a:endParaRPr sz="4400" dirty="0"/>
          </a:p>
        </p:txBody>
      </p:sp>
      <p:pic>
        <p:nvPicPr>
          <p:cNvPr id="5" name="Picture 4">
            <a:extLst>
              <a:ext uri="{FF2B5EF4-FFF2-40B4-BE49-F238E27FC236}">
                <a16:creationId xmlns:a16="http://schemas.microsoft.com/office/drawing/2014/main" id="{D5FE5155-A28B-775F-9123-6927C29D27F7}"/>
              </a:ext>
            </a:extLst>
          </p:cNvPr>
          <p:cNvPicPr>
            <a:picLocks noChangeAspect="1"/>
          </p:cNvPicPr>
          <p:nvPr/>
        </p:nvPicPr>
        <p:blipFill>
          <a:blip r:embed="rId4"/>
          <a:srcRect t="25778"/>
          <a:stretch>
            <a:fillRect/>
          </a:stretch>
        </p:blipFill>
        <p:spPr>
          <a:xfrm>
            <a:off x="10256848" y="3577253"/>
            <a:ext cx="1973252" cy="2208140"/>
          </a:xfrm>
          <a:prstGeom prst="ellipse">
            <a:avLst/>
          </a:prstGeom>
          <a:ln w="63500" cap="rnd">
            <a:noFill/>
          </a:ln>
          <a:effectLst/>
          <a:scene3d>
            <a:camera prst="orthographicFront"/>
            <a:lightRig rig="contrasting" dir="t">
              <a:rot lat="0" lon="0" rev="3000000"/>
            </a:lightRig>
          </a:scene3d>
          <a:sp3d contourW="7620">
            <a:contourClr>
              <a:srgbClr val="333333"/>
            </a:contourClr>
          </a:sp3d>
        </p:spPr>
      </p:pic>
      <p:sp>
        <p:nvSpPr>
          <p:cNvPr id="8" name="Speech Bubble: Rectangle 7">
            <a:extLst>
              <a:ext uri="{FF2B5EF4-FFF2-40B4-BE49-F238E27FC236}">
                <a16:creationId xmlns:a16="http://schemas.microsoft.com/office/drawing/2014/main" id="{E325E6D8-C547-9EE5-DE6D-338D07E72AA3}"/>
              </a:ext>
            </a:extLst>
          </p:cNvPr>
          <p:cNvSpPr/>
          <p:nvPr/>
        </p:nvSpPr>
        <p:spPr>
          <a:xfrm>
            <a:off x="6543675" y="1367453"/>
            <a:ext cx="5257800" cy="2061547"/>
          </a:xfrm>
          <a:prstGeom prst="wedgeRectCallout">
            <a:avLst>
              <a:gd name="adj1" fmla="val 27899"/>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dirty="0"/>
              <a:t>“I felt discouraged and began to feel like I was not supposed to be in the program.”</a:t>
            </a:r>
          </a:p>
        </p:txBody>
      </p:sp>
      <p:sp>
        <p:nvSpPr>
          <p:cNvPr id="2" name="Speech Bubble: Rectangle 1">
            <a:extLst>
              <a:ext uri="{FF2B5EF4-FFF2-40B4-BE49-F238E27FC236}">
                <a16:creationId xmlns:a16="http://schemas.microsoft.com/office/drawing/2014/main" id="{26E020DB-B1EC-184A-776C-1D0451AA1C86}"/>
              </a:ext>
            </a:extLst>
          </p:cNvPr>
          <p:cNvSpPr/>
          <p:nvPr/>
        </p:nvSpPr>
        <p:spPr>
          <a:xfrm>
            <a:off x="6543675" y="1367453"/>
            <a:ext cx="5257800" cy="2061547"/>
          </a:xfrm>
          <a:prstGeom prst="wedgeRectCallout">
            <a:avLst>
              <a:gd name="adj1" fmla="val 27899"/>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dirty="0"/>
              <a:t>“I had taken on a new outlook that I could only do my best and as long as I did my best, I could be okay with any outcome.”</a:t>
            </a:r>
          </a:p>
        </p:txBody>
      </p:sp>
      <p:sp>
        <p:nvSpPr>
          <p:cNvPr id="9" name="Speech Bubble: Rectangle 8">
            <a:extLst>
              <a:ext uri="{FF2B5EF4-FFF2-40B4-BE49-F238E27FC236}">
                <a16:creationId xmlns:a16="http://schemas.microsoft.com/office/drawing/2014/main" id="{8A4119EB-E7FC-338A-DEA2-B49AF89A504A}"/>
              </a:ext>
            </a:extLst>
          </p:cNvPr>
          <p:cNvSpPr/>
          <p:nvPr/>
        </p:nvSpPr>
        <p:spPr>
          <a:xfrm>
            <a:off x="6543675" y="1367453"/>
            <a:ext cx="5257800" cy="2061547"/>
          </a:xfrm>
          <a:prstGeom prst="wedgeRectCallout">
            <a:avLst>
              <a:gd name="adj1" fmla="val 27899"/>
              <a:gd name="adj2" fmla="val 7035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dirty="0"/>
              <a:t>“When I am doing mathematics and exploring a new idea, I often begin with a rough and messy outline of the idea. ” </a:t>
            </a:r>
          </a:p>
        </p:txBody>
      </p:sp>
    </p:spTree>
    <p:extLst>
      <p:ext uri="{BB962C8B-B14F-4D97-AF65-F5344CB8AC3E}">
        <p14:creationId xmlns:p14="http://schemas.microsoft.com/office/powerpoint/2010/main" val="1192054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2"/>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8884">
                                            <p:txEl>
                                              <p:pRg st="4" end="4"/>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P spid="8" grpId="0" animBg="1"/>
      <p:bldP spid="8" grpId="1" animBg="1"/>
      <p:bldP spid="2" grpId="0" animBg="1"/>
      <p:bldP spid="2" grpId="1" animBg="1"/>
      <p:bldP spid="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8B3C928E-C95A-7794-60B4-06BEA6F77ABD}"/>
            </a:ext>
          </a:extLst>
        </p:cNvPr>
        <p:cNvGrpSpPr/>
        <p:nvPr/>
      </p:nvGrpSpPr>
      <p:grpSpPr>
        <a:xfrm>
          <a:off x="0" y="0"/>
          <a:ext cx="0" cy="0"/>
          <a:chOff x="0" y="0"/>
          <a:chExt cx="0" cy="0"/>
        </a:xfrm>
      </p:grpSpPr>
      <p:sp>
        <p:nvSpPr>
          <p:cNvPr id="8884" name="Google Shape;8884;p85">
            <a:extLst>
              <a:ext uri="{FF2B5EF4-FFF2-40B4-BE49-F238E27FC236}">
                <a16:creationId xmlns:a16="http://schemas.microsoft.com/office/drawing/2014/main" id="{82AD43FD-2EB8-09DB-27EC-BBEA8C5DC5D5}"/>
              </a:ext>
            </a:extLst>
          </p:cNvPr>
          <p:cNvSpPr txBox="1">
            <a:spLocks noGrp="1"/>
          </p:cNvSpPr>
          <p:nvPr>
            <p:ph type="body" idx="1"/>
          </p:nvPr>
        </p:nvSpPr>
        <p:spPr>
          <a:xfrm>
            <a:off x="155306" y="2106637"/>
            <a:ext cx="11605923" cy="2821263"/>
          </a:xfrm>
          <a:prstGeom prst="rect">
            <a:avLst/>
          </a:prstGeom>
        </p:spPr>
        <p:txBody>
          <a:bodyPr spcFirstLastPara="1" wrap="square" lIns="121900" tIns="121900" rIns="121900" bIns="121900" anchor="t" anchorCtr="0">
            <a:noAutofit/>
          </a:bodyPr>
          <a:lstStyle/>
          <a:p>
            <a:r>
              <a:rPr lang="en-US" sz="2400"/>
              <a:t>Aris saw school mathematics as a refuge from a tragedy-laden home life (losing both parents)</a:t>
            </a:r>
          </a:p>
          <a:p>
            <a:r>
              <a:rPr lang="en-US" sz="2400"/>
              <a:t>Being a math major in college was in part due to being “good at math”</a:t>
            </a:r>
          </a:p>
          <a:p>
            <a:r>
              <a:rPr lang="en-US" sz="2400"/>
              <a:t>By college, it was a tall, Black analysis professor, that made him realize </a:t>
            </a:r>
          </a:p>
          <a:p>
            <a:r>
              <a:rPr lang="en-US" sz="2400"/>
              <a:t>He had to change his view of math after encountering the difficult proofs found in real analysis</a:t>
            </a:r>
          </a:p>
          <a:p>
            <a:r>
              <a:rPr lang="en-US" sz="2400"/>
              <a:t>He strives to support others to feel included in mathematics, regardless of how quickly they may be able to solve a problem</a:t>
            </a:r>
          </a:p>
        </p:txBody>
      </p:sp>
      <p:sp>
        <p:nvSpPr>
          <p:cNvPr id="8885" name="Google Shape;8885;p85">
            <a:extLst>
              <a:ext uri="{FF2B5EF4-FFF2-40B4-BE49-F238E27FC236}">
                <a16:creationId xmlns:a16="http://schemas.microsoft.com/office/drawing/2014/main" id="{57A71B39-D0BE-9973-C707-7ABEA95C6A51}"/>
              </a:ext>
            </a:extLst>
          </p:cNvPr>
          <p:cNvSpPr txBox="1">
            <a:spLocks noGrp="1"/>
          </p:cNvSpPr>
          <p:nvPr>
            <p:ph type="title"/>
          </p:nvPr>
        </p:nvSpPr>
        <p:spPr>
          <a:xfrm>
            <a:off x="285751" y="516237"/>
            <a:ext cx="11824998" cy="1590400"/>
          </a:xfrm>
          <a:prstGeom prst="rect">
            <a:avLst/>
          </a:prstGeom>
        </p:spPr>
        <p:txBody>
          <a:bodyPr spcFirstLastPara="1" wrap="square" lIns="121900" tIns="121900" rIns="121900" bIns="121900" anchor="b" anchorCtr="0">
            <a:noAutofit/>
          </a:bodyPr>
          <a:lstStyle/>
          <a:p>
            <a:r>
              <a:rPr lang="en-US" sz="4400"/>
              <a:t>Mathematics as a Refuge and Evolving Individual Identity (Aris)</a:t>
            </a:r>
            <a:endParaRPr sz="4400"/>
          </a:p>
        </p:txBody>
      </p:sp>
      <p:pic>
        <p:nvPicPr>
          <p:cNvPr id="8887" name="Google Shape;8887;p85">
            <a:extLst>
              <a:ext uri="{FF2B5EF4-FFF2-40B4-BE49-F238E27FC236}">
                <a16:creationId xmlns:a16="http://schemas.microsoft.com/office/drawing/2014/main" id="{A8126C12-E719-4C87-A68C-74E0183821DB}"/>
              </a:ext>
            </a:extLst>
          </p:cNvPr>
          <p:cNvPicPr preferRelativeResize="0"/>
          <p:nvPr/>
        </p:nvPicPr>
        <p:blipFill>
          <a:blip r:embed="rId3">
            <a:alphaModFix/>
          </a:blip>
          <a:stretch>
            <a:fillRect/>
          </a:stretch>
        </p:blipFill>
        <p:spPr>
          <a:xfrm rot="5400000">
            <a:off x="3151407" y="5554258"/>
            <a:ext cx="461351" cy="1167500"/>
          </a:xfrm>
          <a:prstGeom prst="rect">
            <a:avLst/>
          </a:prstGeom>
          <a:noFill/>
          <a:ln>
            <a:noFill/>
          </a:ln>
        </p:spPr>
      </p:pic>
      <p:pic>
        <p:nvPicPr>
          <p:cNvPr id="8889" name="Google Shape;8889;p85">
            <a:extLst>
              <a:ext uri="{FF2B5EF4-FFF2-40B4-BE49-F238E27FC236}">
                <a16:creationId xmlns:a16="http://schemas.microsoft.com/office/drawing/2014/main" id="{DD2F3410-2E45-15AF-C421-979A9270B5C7}"/>
              </a:ext>
            </a:extLst>
          </p:cNvPr>
          <p:cNvPicPr preferRelativeResize="0"/>
          <p:nvPr/>
        </p:nvPicPr>
        <p:blipFill>
          <a:blip r:embed="rId4">
            <a:alphaModFix/>
          </a:blip>
          <a:stretch>
            <a:fillRect/>
          </a:stretch>
        </p:blipFill>
        <p:spPr>
          <a:xfrm rot="-2063004">
            <a:off x="-550977" y="4839581"/>
            <a:ext cx="2662603" cy="4036836"/>
          </a:xfrm>
          <a:prstGeom prst="rect">
            <a:avLst/>
          </a:prstGeom>
          <a:noFill/>
          <a:ln>
            <a:noFill/>
          </a:ln>
        </p:spPr>
      </p:pic>
      <p:pic>
        <p:nvPicPr>
          <p:cNvPr id="2" name="Picture 1">
            <a:extLst>
              <a:ext uri="{FF2B5EF4-FFF2-40B4-BE49-F238E27FC236}">
                <a16:creationId xmlns:a16="http://schemas.microsoft.com/office/drawing/2014/main" id="{43E17B68-93A5-18E1-0C02-A874B5EA9731}"/>
              </a:ext>
            </a:extLst>
          </p:cNvPr>
          <p:cNvPicPr>
            <a:picLocks noChangeAspect="1"/>
          </p:cNvPicPr>
          <p:nvPr/>
        </p:nvPicPr>
        <p:blipFill>
          <a:blip r:embed="rId5"/>
          <a:stretch>
            <a:fillRect/>
          </a:stretch>
        </p:blipFill>
        <p:spPr>
          <a:xfrm>
            <a:off x="10502302" y="4944429"/>
            <a:ext cx="1689698" cy="1913569"/>
          </a:xfrm>
          <a:prstGeom prst="ellipse">
            <a:avLst/>
          </a:prstGeom>
          <a:ln w="63500" cap="rnd">
            <a:noFill/>
          </a:ln>
          <a:effectLst/>
          <a:scene3d>
            <a:camera prst="orthographicFront"/>
            <a:lightRig rig="contrasting" dir="t">
              <a:rot lat="0" lon="0" rev="3000000"/>
            </a:lightRig>
          </a:scene3d>
          <a:sp3d contourW="7620">
            <a:contourClr>
              <a:srgbClr val="333333"/>
            </a:contourClr>
          </a:sp3d>
        </p:spPr>
      </p:pic>
      <p:sp>
        <p:nvSpPr>
          <p:cNvPr id="10" name="Speech Bubble: Rectangle 9">
            <a:extLst>
              <a:ext uri="{FF2B5EF4-FFF2-40B4-BE49-F238E27FC236}">
                <a16:creationId xmlns:a16="http://schemas.microsoft.com/office/drawing/2014/main" id="{6375DAAE-0CB9-F350-A3A5-C26D25A3C88B}"/>
              </a:ext>
            </a:extLst>
          </p:cNvPr>
          <p:cNvSpPr/>
          <p:nvPr/>
        </p:nvSpPr>
        <p:spPr>
          <a:xfrm>
            <a:off x="6678189" y="2398226"/>
            <a:ext cx="5257800" cy="2061547"/>
          </a:xfrm>
          <a:prstGeom prst="wedgeRectCallout">
            <a:avLst>
              <a:gd name="adj1" fmla="val 31159"/>
              <a:gd name="adj2" fmla="val 74513"/>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“In a whirlwind of instability, I could always rely on math to be a subject where I could solve problems and feel good about the world.”</a:t>
            </a:r>
          </a:p>
        </p:txBody>
      </p:sp>
      <p:sp>
        <p:nvSpPr>
          <p:cNvPr id="11" name="Speech Bubble: Rectangle 10">
            <a:extLst>
              <a:ext uri="{FF2B5EF4-FFF2-40B4-BE49-F238E27FC236}">
                <a16:creationId xmlns:a16="http://schemas.microsoft.com/office/drawing/2014/main" id="{0C36C32C-28B2-2BA1-670B-AFAAD201D60C}"/>
              </a:ext>
            </a:extLst>
          </p:cNvPr>
          <p:cNvSpPr/>
          <p:nvPr/>
        </p:nvSpPr>
        <p:spPr>
          <a:xfrm>
            <a:off x="6678189" y="2378874"/>
            <a:ext cx="5257800" cy="2061547"/>
          </a:xfrm>
          <a:prstGeom prst="wedgeRectCallout">
            <a:avLst>
              <a:gd name="adj1" fmla="val 30797"/>
              <a:gd name="adj2" fmla="val 74051"/>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“That is who I want to be.”</a:t>
            </a:r>
          </a:p>
        </p:txBody>
      </p:sp>
      <p:sp>
        <p:nvSpPr>
          <p:cNvPr id="12" name="Speech Bubble: Rectangle 11">
            <a:extLst>
              <a:ext uri="{FF2B5EF4-FFF2-40B4-BE49-F238E27FC236}">
                <a16:creationId xmlns:a16="http://schemas.microsoft.com/office/drawing/2014/main" id="{A75A8793-9EF8-C992-B836-A2C864A2F49E}"/>
              </a:ext>
            </a:extLst>
          </p:cNvPr>
          <p:cNvSpPr/>
          <p:nvPr/>
        </p:nvSpPr>
        <p:spPr>
          <a:xfrm>
            <a:off x="6678189" y="2399439"/>
            <a:ext cx="5257800" cy="2061547"/>
          </a:xfrm>
          <a:prstGeom prst="wedgeRectCallout">
            <a:avLst>
              <a:gd name="adj1" fmla="val 30979"/>
              <a:gd name="adj2" fmla="val 7266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“It’s not worth it just because the problem has been solved or major progress has been made. It’s worth it because at that moment, you have been fundamentally changed forever. You now KNOW something that you didn’t before.” </a:t>
            </a:r>
          </a:p>
        </p:txBody>
      </p:sp>
      <p:sp>
        <p:nvSpPr>
          <p:cNvPr id="15" name="Speech Bubble: Rectangle 14">
            <a:extLst>
              <a:ext uri="{FF2B5EF4-FFF2-40B4-BE49-F238E27FC236}">
                <a16:creationId xmlns:a16="http://schemas.microsoft.com/office/drawing/2014/main" id="{FD0382B3-7228-42FE-6740-BFF38C4FB1F8}"/>
              </a:ext>
            </a:extLst>
          </p:cNvPr>
          <p:cNvSpPr/>
          <p:nvPr/>
        </p:nvSpPr>
        <p:spPr>
          <a:xfrm>
            <a:off x="6678189" y="2395404"/>
            <a:ext cx="5257800" cy="2061547"/>
          </a:xfrm>
          <a:prstGeom prst="wedgeRectCallout">
            <a:avLst>
              <a:gd name="adj1" fmla="val 31159"/>
              <a:gd name="adj2" fmla="val 7312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“If the mathematics I love is about ideas [...] Why should I care about who did the problem fastest? I am excited to learn some new ideas from my student and drop my ego as we dive into this new area.” </a:t>
            </a:r>
          </a:p>
        </p:txBody>
      </p:sp>
    </p:spTree>
    <p:extLst>
      <p:ext uri="{BB962C8B-B14F-4D97-AF65-F5344CB8AC3E}">
        <p14:creationId xmlns:p14="http://schemas.microsoft.com/office/powerpoint/2010/main" val="1137640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1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1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2"/>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8884">
                                            <p:txEl>
                                              <p:pRg st="4" end="4"/>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P spid="10" grpId="0" animBg="1"/>
      <p:bldP spid="10" grpId="1" animBg="1"/>
      <p:bldP spid="11" grpId="0" animBg="1"/>
      <p:bldP spid="11" grpId="1" animBg="1"/>
      <p:bldP spid="12" grpId="0" animBg="1"/>
      <p:bldP spid="12" grpId="1" animBg="1"/>
      <p:bldP spid="1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DB2EED69-43B7-29A9-9177-C68FF9120FFC}"/>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330EFF90-BF3D-7EC2-E80D-A64A367FF9B1}"/>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These stories reflect individual mathematical identity linked with school community recognition which is eventually challenged as institutional constraints shift </a:t>
            </a:r>
          </a:p>
          <a:p>
            <a:r>
              <a:rPr lang="en-US" sz="2400"/>
              <a:t>The mathematicians had to reconfigure their image of mathematics and mathematical success necessitating a shift in how they viewed their capacity and engagement in new mathematical strategies to return enjoyment in mathematics</a:t>
            </a:r>
          </a:p>
        </p:txBody>
      </p:sp>
      <p:sp>
        <p:nvSpPr>
          <p:cNvPr id="9717" name="Google Shape;9717;p130">
            <a:extLst>
              <a:ext uri="{FF2B5EF4-FFF2-40B4-BE49-F238E27FC236}">
                <a16:creationId xmlns:a16="http://schemas.microsoft.com/office/drawing/2014/main" id="{E420CB16-129D-6169-0606-4F88DA89221D}"/>
              </a:ext>
            </a:extLst>
          </p:cNvPr>
          <p:cNvSpPr txBox="1">
            <a:spLocks noGrp="1"/>
          </p:cNvSpPr>
          <p:nvPr>
            <p:ph type="title"/>
          </p:nvPr>
        </p:nvSpPr>
        <p:spPr>
          <a:xfrm>
            <a:off x="2248567" y="650153"/>
            <a:ext cx="9553792" cy="763600"/>
          </a:xfrm>
          <a:prstGeom prst="rect">
            <a:avLst/>
          </a:prstGeom>
        </p:spPr>
        <p:txBody>
          <a:bodyPr spcFirstLastPara="1" wrap="square" lIns="121900" tIns="121900" rIns="121900" bIns="121900" anchor="b" anchorCtr="0">
            <a:noAutofit/>
          </a:bodyPr>
          <a:lstStyle/>
          <a:p>
            <a:r>
              <a:rPr lang="en-US" sz="4400"/>
              <a:t>Identity Supported and Then Constrained in School Socialization</a:t>
            </a:r>
            <a:endParaRPr sz="4400"/>
          </a:p>
        </p:txBody>
      </p:sp>
      <p:pic>
        <p:nvPicPr>
          <p:cNvPr id="9718" name="Google Shape;9718;p130">
            <a:extLst>
              <a:ext uri="{FF2B5EF4-FFF2-40B4-BE49-F238E27FC236}">
                <a16:creationId xmlns:a16="http://schemas.microsoft.com/office/drawing/2014/main" id="{3D558EC3-DFF9-7B6A-D630-3CABCD70F199}"/>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E07A59D4-762E-BB84-54F3-CF29605A1E33}"/>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5E1570E3-B311-7C9B-614E-CE36DD9C3ED5}"/>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24F09E4B-FF6C-30F1-6817-E246E74E9D3C}"/>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FEAA7147-C5DE-BC53-60B5-F4B4C1226218}"/>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D4F459F8-12EB-A0AC-92B8-0F54E20CA990}"/>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0359A0AF-D149-938C-94F5-8A3F2ADED60B}"/>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pic>
        <p:nvPicPr>
          <p:cNvPr id="5" name="Picture 4">
            <a:extLst>
              <a:ext uri="{FF2B5EF4-FFF2-40B4-BE49-F238E27FC236}">
                <a16:creationId xmlns:a16="http://schemas.microsoft.com/office/drawing/2014/main" id="{A18EF35F-EDC3-BA55-82BD-6852A0B1F64F}"/>
              </a:ext>
            </a:extLst>
          </p:cNvPr>
          <p:cNvPicPr>
            <a:picLocks noChangeAspect="1"/>
          </p:cNvPicPr>
          <p:nvPr/>
        </p:nvPicPr>
        <p:blipFill>
          <a:blip r:embed="rId8"/>
          <a:stretch>
            <a:fillRect/>
          </a:stretch>
        </p:blipFill>
        <p:spPr>
          <a:xfrm>
            <a:off x="4636805" y="4888891"/>
            <a:ext cx="1459195" cy="1652526"/>
          </a:xfrm>
          <a:prstGeom prst="rect">
            <a:avLst/>
          </a:prstGeom>
        </p:spPr>
      </p:pic>
      <p:pic>
        <p:nvPicPr>
          <p:cNvPr id="6" name="Picture 5">
            <a:extLst>
              <a:ext uri="{FF2B5EF4-FFF2-40B4-BE49-F238E27FC236}">
                <a16:creationId xmlns:a16="http://schemas.microsoft.com/office/drawing/2014/main" id="{CA5B94B9-F729-F38A-532C-8BDB91F043BB}"/>
              </a:ext>
            </a:extLst>
          </p:cNvPr>
          <p:cNvPicPr>
            <a:picLocks noChangeAspect="1"/>
          </p:cNvPicPr>
          <p:nvPr/>
        </p:nvPicPr>
        <p:blipFill>
          <a:blip r:embed="rId9"/>
          <a:stretch>
            <a:fillRect/>
          </a:stretch>
        </p:blipFill>
        <p:spPr>
          <a:xfrm>
            <a:off x="9544439" y="4812025"/>
            <a:ext cx="1315072" cy="1982724"/>
          </a:xfrm>
          <a:prstGeom prst="rect">
            <a:avLst/>
          </a:prstGeom>
        </p:spPr>
      </p:pic>
    </p:spTree>
    <p:extLst>
      <p:ext uri="{BB962C8B-B14F-4D97-AF65-F5344CB8AC3E}">
        <p14:creationId xmlns:p14="http://schemas.microsoft.com/office/powerpoint/2010/main" val="2637680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23C1BDC3-0DE2-8287-0822-C7361ED70D42}"/>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3F44F86E-854D-E12A-839B-204D9C3EC18A}"/>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dirty="0"/>
              <a:t>Mathematicians confronted institutional isolation and rebuilt belonging through work and mentorship communities</a:t>
            </a:r>
          </a:p>
          <a:p>
            <a:pPr lvl="1" algn="l"/>
            <a:r>
              <a:rPr lang="en-US" sz="2400" dirty="0"/>
              <a:t>Rebecca, a Pacific Islander woman mathematician</a:t>
            </a:r>
          </a:p>
          <a:p>
            <a:pPr lvl="1" algn="l"/>
            <a:r>
              <a:rPr lang="en-US" sz="2400" dirty="0"/>
              <a:t>Pamela, a Latina mathematician</a:t>
            </a:r>
          </a:p>
        </p:txBody>
      </p:sp>
      <p:sp>
        <p:nvSpPr>
          <p:cNvPr id="9717" name="Google Shape;9717;p130">
            <a:extLst>
              <a:ext uri="{FF2B5EF4-FFF2-40B4-BE49-F238E27FC236}">
                <a16:creationId xmlns:a16="http://schemas.microsoft.com/office/drawing/2014/main" id="{D88C6F93-B9A0-CD1E-15A9-C74A54B04B62}"/>
              </a:ext>
            </a:extLst>
          </p:cNvPr>
          <p:cNvSpPr txBox="1">
            <a:spLocks noGrp="1"/>
          </p:cNvSpPr>
          <p:nvPr>
            <p:ph type="title"/>
          </p:nvPr>
        </p:nvSpPr>
        <p:spPr>
          <a:xfrm>
            <a:off x="2248567" y="650153"/>
            <a:ext cx="9553792" cy="763600"/>
          </a:xfrm>
          <a:prstGeom prst="rect">
            <a:avLst/>
          </a:prstGeom>
        </p:spPr>
        <p:txBody>
          <a:bodyPr spcFirstLastPara="1" wrap="square" lIns="121900" tIns="121900" rIns="121900" bIns="121900" anchor="b" anchorCtr="0">
            <a:noAutofit/>
          </a:bodyPr>
          <a:lstStyle/>
          <a:p>
            <a:r>
              <a:rPr lang="en-US" sz="4400" dirty="0"/>
              <a:t>Institutional Forces, Isolation, and Community</a:t>
            </a:r>
            <a:endParaRPr sz="4400" dirty="0"/>
          </a:p>
        </p:txBody>
      </p:sp>
      <p:pic>
        <p:nvPicPr>
          <p:cNvPr id="9718" name="Google Shape;9718;p130">
            <a:extLst>
              <a:ext uri="{FF2B5EF4-FFF2-40B4-BE49-F238E27FC236}">
                <a16:creationId xmlns:a16="http://schemas.microsoft.com/office/drawing/2014/main" id="{4354B535-AE61-05CC-07C3-5EE384E2F0C1}"/>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F358F953-EE25-DDE0-FD20-E83F679574FD}"/>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5B38F1E2-69E9-3B2D-362B-DF52DAA8D486}"/>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5C82A0FB-D000-89C5-968A-46F322A9BDC9}"/>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3A6681D4-5D55-E682-231E-37AD1D8E9FBD}"/>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A83A34FF-4881-4461-1581-28CCD493468E}"/>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7520DD89-B8F1-788A-8B8A-BC3A0F35DB5B}"/>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pic>
        <p:nvPicPr>
          <p:cNvPr id="2" name="Picture 1">
            <a:extLst>
              <a:ext uri="{FF2B5EF4-FFF2-40B4-BE49-F238E27FC236}">
                <a16:creationId xmlns:a16="http://schemas.microsoft.com/office/drawing/2014/main" id="{81E145D0-E72D-28D9-A809-647E265714C1}"/>
              </a:ext>
            </a:extLst>
          </p:cNvPr>
          <p:cNvPicPr>
            <a:picLocks noChangeAspect="1"/>
          </p:cNvPicPr>
          <p:nvPr/>
        </p:nvPicPr>
        <p:blipFill>
          <a:blip r:embed="rId8"/>
          <a:stretch>
            <a:fillRect/>
          </a:stretch>
        </p:blipFill>
        <p:spPr>
          <a:xfrm>
            <a:off x="3187826" y="5013923"/>
            <a:ext cx="1473933" cy="1677390"/>
          </a:xfrm>
          <a:prstGeom prst="rect">
            <a:avLst/>
          </a:prstGeom>
        </p:spPr>
      </p:pic>
      <p:pic>
        <p:nvPicPr>
          <p:cNvPr id="3" name="Picture 2">
            <a:extLst>
              <a:ext uri="{FF2B5EF4-FFF2-40B4-BE49-F238E27FC236}">
                <a16:creationId xmlns:a16="http://schemas.microsoft.com/office/drawing/2014/main" id="{0E968E70-FB5B-0217-7E40-8ED6BC7C74F2}"/>
              </a:ext>
            </a:extLst>
          </p:cNvPr>
          <p:cNvPicPr>
            <a:picLocks noChangeAspect="1"/>
          </p:cNvPicPr>
          <p:nvPr/>
        </p:nvPicPr>
        <p:blipFill>
          <a:blip r:embed="rId9"/>
          <a:stretch>
            <a:fillRect/>
          </a:stretch>
        </p:blipFill>
        <p:spPr>
          <a:xfrm>
            <a:off x="8128948" y="4645601"/>
            <a:ext cx="1402312" cy="1869749"/>
          </a:xfrm>
          <a:prstGeom prst="rect">
            <a:avLst/>
          </a:prstGeom>
        </p:spPr>
      </p:pic>
    </p:spTree>
    <p:extLst>
      <p:ext uri="{BB962C8B-B14F-4D97-AF65-F5344CB8AC3E}">
        <p14:creationId xmlns:p14="http://schemas.microsoft.com/office/powerpoint/2010/main" val="2820832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55FB336C-BC75-3A30-9B3A-4A2CD72B7AD5}"/>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E9301CB8-2B90-5D39-FB90-2E9F3E2A7274}"/>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sp>
        <p:nvSpPr>
          <p:cNvPr id="8884" name="Google Shape;8884;p85">
            <a:extLst>
              <a:ext uri="{FF2B5EF4-FFF2-40B4-BE49-F238E27FC236}">
                <a16:creationId xmlns:a16="http://schemas.microsoft.com/office/drawing/2014/main" id="{0A4D4BC8-04B8-35B3-3316-90F38BFCC5CB}"/>
              </a:ext>
            </a:extLst>
          </p:cNvPr>
          <p:cNvSpPr txBox="1">
            <a:spLocks noGrp="1"/>
          </p:cNvSpPr>
          <p:nvPr>
            <p:ph type="body" idx="1"/>
          </p:nvPr>
        </p:nvSpPr>
        <p:spPr>
          <a:xfrm>
            <a:off x="81251" y="1922405"/>
            <a:ext cx="11844049" cy="3005495"/>
          </a:xfrm>
          <a:prstGeom prst="rect">
            <a:avLst/>
          </a:prstGeom>
        </p:spPr>
        <p:txBody>
          <a:bodyPr spcFirstLastPara="1" wrap="square" lIns="121900" tIns="121900" rIns="121900" bIns="121900" anchor="t" anchorCtr="0">
            <a:noAutofit/>
          </a:bodyPr>
          <a:lstStyle/>
          <a:p>
            <a:r>
              <a:rPr lang="en-US" sz="2400"/>
              <a:t>Rebecca’s story is about lacking support, then finding joy in community</a:t>
            </a:r>
          </a:p>
          <a:p>
            <a:r>
              <a:rPr lang="en-US" sz="2400"/>
              <a:t>Although excelling and enjoying math, she often felt alone</a:t>
            </a:r>
          </a:p>
          <a:p>
            <a:r>
              <a:rPr lang="en-US" sz="2400"/>
              <a:t>It was through key people who provided her opportunities for mentorship and collaboration that she ultimately continued in the field</a:t>
            </a:r>
          </a:p>
          <a:p>
            <a:r>
              <a:rPr lang="en-US" sz="2400"/>
              <a:t>Rebecca was driven to create similar opportunities for students with backgrounds similar to herself</a:t>
            </a:r>
          </a:p>
          <a:p>
            <a:r>
              <a:rPr lang="en-US" sz="2400"/>
              <a:t>When she felt isolated as a professor, she found joy in mathematics by finding her work community with other women of color mathematicians</a:t>
            </a:r>
          </a:p>
        </p:txBody>
      </p:sp>
      <p:sp>
        <p:nvSpPr>
          <p:cNvPr id="8885" name="Google Shape;8885;p85">
            <a:extLst>
              <a:ext uri="{FF2B5EF4-FFF2-40B4-BE49-F238E27FC236}">
                <a16:creationId xmlns:a16="http://schemas.microsoft.com/office/drawing/2014/main" id="{E2C79D07-EECF-067C-36F2-69B1331D7740}"/>
              </a:ext>
            </a:extLst>
          </p:cNvPr>
          <p:cNvSpPr txBox="1">
            <a:spLocks noGrp="1"/>
          </p:cNvSpPr>
          <p:nvPr>
            <p:ph type="title"/>
          </p:nvPr>
        </p:nvSpPr>
        <p:spPr>
          <a:xfrm>
            <a:off x="340755" y="332005"/>
            <a:ext cx="11769994" cy="1590400"/>
          </a:xfrm>
          <a:prstGeom prst="rect">
            <a:avLst/>
          </a:prstGeom>
        </p:spPr>
        <p:txBody>
          <a:bodyPr spcFirstLastPara="1" wrap="square" lIns="121900" tIns="121900" rIns="121900" bIns="121900" anchor="b" anchorCtr="0">
            <a:noAutofit/>
          </a:bodyPr>
          <a:lstStyle/>
          <a:p>
            <a:r>
              <a:rPr lang="en-US" sz="4400"/>
              <a:t>A Lack of Support and Then the Finding of Mentorship and Work Community (Rebecca)</a:t>
            </a:r>
            <a:endParaRPr sz="4400"/>
          </a:p>
        </p:txBody>
      </p:sp>
      <p:pic>
        <p:nvPicPr>
          <p:cNvPr id="5" name="Picture 4">
            <a:extLst>
              <a:ext uri="{FF2B5EF4-FFF2-40B4-BE49-F238E27FC236}">
                <a16:creationId xmlns:a16="http://schemas.microsoft.com/office/drawing/2014/main" id="{E1735828-9370-01DE-5FE7-8C3B138F0BA1}"/>
              </a:ext>
            </a:extLst>
          </p:cNvPr>
          <p:cNvPicPr>
            <a:picLocks noChangeAspect="1"/>
          </p:cNvPicPr>
          <p:nvPr/>
        </p:nvPicPr>
        <p:blipFill>
          <a:blip r:embed="rId4"/>
          <a:stretch>
            <a:fillRect/>
          </a:stretch>
        </p:blipFill>
        <p:spPr>
          <a:xfrm>
            <a:off x="10522988" y="4954540"/>
            <a:ext cx="1402312" cy="1869749"/>
          </a:xfrm>
          <a:prstGeom prst="ellipse">
            <a:avLst/>
          </a:prstGeom>
          <a:ln w="63500" cap="rnd">
            <a:noFill/>
          </a:ln>
          <a:effectLst/>
          <a:scene3d>
            <a:camera prst="orthographicFront"/>
            <a:lightRig rig="contrasting" dir="t">
              <a:rot lat="0" lon="0" rev="3000000"/>
            </a:lightRig>
          </a:scene3d>
          <a:sp3d contourW="7620">
            <a:contourClr>
              <a:srgbClr val="333333"/>
            </a:contourClr>
          </a:sp3d>
        </p:spPr>
      </p:pic>
      <p:sp>
        <p:nvSpPr>
          <p:cNvPr id="11" name="Speech Bubble: Rectangle 10">
            <a:extLst>
              <a:ext uri="{FF2B5EF4-FFF2-40B4-BE49-F238E27FC236}">
                <a16:creationId xmlns:a16="http://schemas.microsoft.com/office/drawing/2014/main" id="{2F159653-004F-38F1-A016-3D4E98BF6148}"/>
              </a:ext>
            </a:extLst>
          </p:cNvPr>
          <p:cNvSpPr/>
          <p:nvPr/>
        </p:nvSpPr>
        <p:spPr>
          <a:xfrm>
            <a:off x="6499818" y="2740593"/>
            <a:ext cx="5257800" cy="2061547"/>
          </a:xfrm>
          <a:prstGeom prst="wedgeRectCallout">
            <a:avLst>
              <a:gd name="adj1" fmla="val 29167"/>
              <a:gd name="adj2" fmla="val 64810"/>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“there was very little support outside of the few friendly faces among the graduate students.” </a:t>
            </a:r>
          </a:p>
        </p:txBody>
      </p:sp>
      <p:sp>
        <p:nvSpPr>
          <p:cNvPr id="12" name="Speech Bubble: Rectangle 11">
            <a:extLst>
              <a:ext uri="{FF2B5EF4-FFF2-40B4-BE49-F238E27FC236}">
                <a16:creationId xmlns:a16="http://schemas.microsoft.com/office/drawing/2014/main" id="{968A0405-5FE5-A8A0-8700-554360B6E2EA}"/>
              </a:ext>
            </a:extLst>
          </p:cNvPr>
          <p:cNvSpPr/>
          <p:nvPr/>
        </p:nvSpPr>
        <p:spPr>
          <a:xfrm>
            <a:off x="6499818" y="2713953"/>
            <a:ext cx="5257800" cy="2061547"/>
          </a:xfrm>
          <a:prstGeom prst="wedgeRectCallout">
            <a:avLst>
              <a:gd name="adj1" fmla="val 29529"/>
              <a:gd name="adj2" fmla="val 6573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“My confidence was shattered, but this nagging little thought kept creeping in. I should at least finish my master’s degree to have something to show for all that time and effort.”</a:t>
            </a:r>
          </a:p>
        </p:txBody>
      </p:sp>
      <p:sp>
        <p:nvSpPr>
          <p:cNvPr id="13" name="Speech Bubble: Rectangle 12">
            <a:extLst>
              <a:ext uri="{FF2B5EF4-FFF2-40B4-BE49-F238E27FC236}">
                <a16:creationId xmlns:a16="http://schemas.microsoft.com/office/drawing/2014/main" id="{80EDEEF2-5CA0-AF7A-F8F8-C14B87571560}"/>
              </a:ext>
            </a:extLst>
          </p:cNvPr>
          <p:cNvSpPr/>
          <p:nvPr/>
        </p:nvSpPr>
        <p:spPr>
          <a:xfrm>
            <a:off x="6499818" y="2740592"/>
            <a:ext cx="5257800" cy="2061547"/>
          </a:xfrm>
          <a:prstGeom prst="wedgeRectCallout">
            <a:avLst>
              <a:gd name="adj1" fmla="val 28986"/>
              <a:gd name="adj2" fmla="val 63886"/>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“It still brings tears of joy to my eyes… it was the first time I truly felt like an honest-to-goodness mathematician, working on some very cool math with some very cool people.”</a:t>
            </a:r>
          </a:p>
        </p:txBody>
      </p:sp>
    </p:spTree>
    <p:extLst>
      <p:ext uri="{BB962C8B-B14F-4D97-AF65-F5344CB8AC3E}">
        <p14:creationId xmlns:p14="http://schemas.microsoft.com/office/powerpoint/2010/main" val="103224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1"/>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12"/>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884">
                                            <p:txEl>
                                              <p:pRg st="4" end="4"/>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P spid="11" grpId="0" animBg="1"/>
      <p:bldP spid="11" grpId="1" animBg="1"/>
      <p:bldP spid="12" grpId="0" animBg="1"/>
      <p:bldP spid="12" grpId="1" animBg="1"/>
      <p:bldP spid="1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4CDEACF4-602C-CA30-77CD-65C5C39F955F}"/>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CF80E76C-18B3-9AE9-A00B-321444584829}"/>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sp>
        <p:nvSpPr>
          <p:cNvPr id="8884" name="Google Shape;8884;p85">
            <a:extLst>
              <a:ext uri="{FF2B5EF4-FFF2-40B4-BE49-F238E27FC236}">
                <a16:creationId xmlns:a16="http://schemas.microsoft.com/office/drawing/2014/main" id="{F247F75E-7054-AFB7-94B5-E4C0D573207F}"/>
              </a:ext>
            </a:extLst>
          </p:cNvPr>
          <p:cNvSpPr txBox="1">
            <a:spLocks noGrp="1"/>
          </p:cNvSpPr>
          <p:nvPr>
            <p:ph type="body" idx="1"/>
          </p:nvPr>
        </p:nvSpPr>
        <p:spPr>
          <a:xfrm>
            <a:off x="155305" y="1922405"/>
            <a:ext cx="11474719" cy="4835156"/>
          </a:xfrm>
          <a:prstGeom prst="rect">
            <a:avLst/>
          </a:prstGeom>
        </p:spPr>
        <p:txBody>
          <a:bodyPr spcFirstLastPara="1" wrap="square" lIns="121900" tIns="121900" rIns="121900" bIns="121900" anchor="t" anchorCtr="0">
            <a:noAutofit/>
          </a:bodyPr>
          <a:lstStyle/>
          <a:p>
            <a:r>
              <a:rPr lang="en-US" sz="2400"/>
              <a:t>Pamela’s story reveals the complicated ways that community and sense of belonging interact</a:t>
            </a:r>
          </a:p>
          <a:p>
            <a:r>
              <a:rPr lang="en-US" sz="2400"/>
              <a:t>Pamela often did not see herself reflected in the professoriate</a:t>
            </a:r>
          </a:p>
          <a:p>
            <a:r>
              <a:rPr lang="en-US" sz="2400"/>
              <a:t>She further reflected that she still has “imposter syndrome” despite her CV</a:t>
            </a:r>
          </a:p>
          <a:p>
            <a:r>
              <a:rPr lang="en-US" sz="2400"/>
              <a:t>She often found herself isolated, feeling like she did not belong</a:t>
            </a:r>
          </a:p>
          <a:p>
            <a:r>
              <a:rPr lang="en-US" sz="2400"/>
              <a:t>The thread that kept her involved in mathematics was the communities she found and built </a:t>
            </a:r>
          </a:p>
          <a:p>
            <a:r>
              <a:rPr lang="en-US" sz="2400"/>
              <a:t>Ultimately finding a department where she could be in community with both students and colleagues</a:t>
            </a:r>
          </a:p>
        </p:txBody>
      </p:sp>
      <p:sp>
        <p:nvSpPr>
          <p:cNvPr id="8885" name="Google Shape;8885;p85">
            <a:extLst>
              <a:ext uri="{FF2B5EF4-FFF2-40B4-BE49-F238E27FC236}">
                <a16:creationId xmlns:a16="http://schemas.microsoft.com/office/drawing/2014/main" id="{E49C21D0-36BA-E356-569A-0F8A18895AA1}"/>
              </a:ext>
            </a:extLst>
          </p:cNvPr>
          <p:cNvSpPr txBox="1">
            <a:spLocks noGrp="1"/>
          </p:cNvSpPr>
          <p:nvPr>
            <p:ph type="title"/>
          </p:nvPr>
        </p:nvSpPr>
        <p:spPr>
          <a:xfrm>
            <a:off x="561975" y="332005"/>
            <a:ext cx="11548773" cy="1590400"/>
          </a:xfrm>
          <a:prstGeom prst="rect">
            <a:avLst/>
          </a:prstGeom>
        </p:spPr>
        <p:txBody>
          <a:bodyPr spcFirstLastPara="1" wrap="square" lIns="121900" tIns="121900" rIns="121900" bIns="121900" anchor="b" anchorCtr="0">
            <a:noAutofit/>
          </a:bodyPr>
          <a:lstStyle/>
          <a:p>
            <a:r>
              <a:rPr lang="en-US" sz="4400"/>
              <a:t>A Lack of Representation and Building Community (Pamela)</a:t>
            </a:r>
            <a:endParaRPr sz="4400"/>
          </a:p>
        </p:txBody>
      </p:sp>
      <p:pic>
        <p:nvPicPr>
          <p:cNvPr id="2" name="Picture 1">
            <a:extLst>
              <a:ext uri="{FF2B5EF4-FFF2-40B4-BE49-F238E27FC236}">
                <a16:creationId xmlns:a16="http://schemas.microsoft.com/office/drawing/2014/main" id="{D8AA0B04-0477-FFB8-3FD7-56E3A55B0053}"/>
              </a:ext>
            </a:extLst>
          </p:cNvPr>
          <p:cNvPicPr>
            <a:picLocks noChangeAspect="1"/>
          </p:cNvPicPr>
          <p:nvPr/>
        </p:nvPicPr>
        <p:blipFill>
          <a:blip r:embed="rId4"/>
          <a:stretch>
            <a:fillRect/>
          </a:stretch>
        </p:blipFill>
        <p:spPr>
          <a:xfrm>
            <a:off x="10258426" y="75210"/>
            <a:ext cx="1784716" cy="2031072"/>
          </a:xfrm>
          <a:prstGeom prst="ellipse">
            <a:avLst/>
          </a:prstGeom>
          <a:ln w="63500" cap="rnd">
            <a:noFill/>
          </a:ln>
          <a:effectLst/>
          <a:scene3d>
            <a:camera prst="orthographicFront"/>
            <a:lightRig rig="contrasting" dir="t">
              <a:rot lat="0" lon="0" rev="3000000"/>
            </a:lightRig>
          </a:scene3d>
          <a:sp3d contourW="7620">
            <a:contourClr>
              <a:srgbClr val="333333"/>
            </a:contourClr>
          </a:sp3d>
        </p:spPr>
      </p:pic>
      <p:sp>
        <p:nvSpPr>
          <p:cNvPr id="9" name="Speech Bubble: Rectangle 8">
            <a:extLst>
              <a:ext uri="{FF2B5EF4-FFF2-40B4-BE49-F238E27FC236}">
                <a16:creationId xmlns:a16="http://schemas.microsoft.com/office/drawing/2014/main" id="{DD5AFE67-2B40-ED64-1968-AB6BC7ABFB86}"/>
              </a:ext>
            </a:extLst>
          </p:cNvPr>
          <p:cNvSpPr/>
          <p:nvPr/>
        </p:nvSpPr>
        <p:spPr>
          <a:xfrm>
            <a:off x="6578783" y="2412864"/>
            <a:ext cx="5257800" cy="2061547"/>
          </a:xfrm>
          <a:prstGeom prst="wedgeRectCallout">
            <a:avLst>
              <a:gd name="adj1" fmla="val 26087"/>
              <a:gd name="adj2" fmla="val -6409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“one of the few in a room who is not part of the dominant group in mathematics: male and white.” </a:t>
            </a:r>
          </a:p>
        </p:txBody>
      </p:sp>
      <p:sp>
        <p:nvSpPr>
          <p:cNvPr id="11" name="Speech Bubble: Rectangle 10">
            <a:extLst>
              <a:ext uri="{FF2B5EF4-FFF2-40B4-BE49-F238E27FC236}">
                <a16:creationId xmlns:a16="http://schemas.microsoft.com/office/drawing/2014/main" id="{030C9463-CEBB-E546-823D-9088D8427C66}"/>
              </a:ext>
            </a:extLst>
          </p:cNvPr>
          <p:cNvSpPr/>
          <p:nvPr/>
        </p:nvSpPr>
        <p:spPr>
          <a:xfrm>
            <a:off x="6578783" y="2412863"/>
            <a:ext cx="5257800" cy="2061547"/>
          </a:xfrm>
          <a:prstGeom prst="wedgeRectCallout">
            <a:avLst>
              <a:gd name="adj1" fmla="val 25725"/>
              <a:gd name="adj2" fmla="val -62248"/>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“that feeling is often triggered because I did not see myself reflected in those who I considered mathematicians: my teachers and professors.” </a:t>
            </a:r>
          </a:p>
        </p:txBody>
      </p:sp>
      <p:sp>
        <p:nvSpPr>
          <p:cNvPr id="12" name="Speech Bubble: Rectangle 11">
            <a:extLst>
              <a:ext uri="{FF2B5EF4-FFF2-40B4-BE49-F238E27FC236}">
                <a16:creationId xmlns:a16="http://schemas.microsoft.com/office/drawing/2014/main" id="{1BAC9D71-ECFC-CDBD-1DC1-4970A548D0DF}"/>
              </a:ext>
            </a:extLst>
          </p:cNvPr>
          <p:cNvSpPr/>
          <p:nvPr/>
        </p:nvSpPr>
        <p:spPr>
          <a:xfrm>
            <a:off x="6578783" y="2462312"/>
            <a:ext cx="5257800" cy="2061547"/>
          </a:xfrm>
          <a:prstGeom prst="wedgeRectCallout">
            <a:avLst>
              <a:gd name="adj1" fmla="val 26087"/>
              <a:gd name="adj2" fmla="val -65021"/>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“In my current position, I feel so much joy in doing mathematics [...] [A] really collaborative department means we talk a lot about math, we are not scared to try new things, we all feel responsible for learning and helping each other learn and grow.”</a:t>
            </a:r>
          </a:p>
        </p:txBody>
      </p:sp>
    </p:spTree>
    <p:extLst>
      <p:ext uri="{BB962C8B-B14F-4D97-AF65-F5344CB8AC3E}">
        <p14:creationId xmlns:p14="http://schemas.microsoft.com/office/powerpoint/2010/main" val="1199204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9"/>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1"/>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8884">
                                            <p:txEl>
                                              <p:pRg st="4" end="4"/>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884">
                                            <p:txEl>
                                              <p:pRg st="5" end="5"/>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P spid="9" grpId="0" animBg="1"/>
      <p:bldP spid="9" grpId="1" animBg="1"/>
      <p:bldP spid="11" grpId="0" animBg="1"/>
      <p:bldP spid="11" grpId="1" animBg="1"/>
      <p:bldP spid="1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59A6BFE5-3C0E-1C09-852D-75BCC5BC0D33}"/>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2A174F6D-5B4F-D045-6B93-C1DA3D79790D}"/>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Moving from institutional isolation to building institutional spaces where work and mentorship communities served to re-stabilize identity</a:t>
            </a:r>
          </a:p>
          <a:p>
            <a:pPr lvl="1" algn="l"/>
            <a:r>
              <a:rPr lang="en-US" sz="2400"/>
              <a:t>Rebecca’s focus on a lack of support as part of the school institution </a:t>
            </a:r>
          </a:p>
          <a:p>
            <a:pPr lvl="1" algn="l"/>
            <a:r>
              <a:rPr lang="en-US" sz="2400"/>
              <a:t>Pamela reflected on representation more broadly in her school and work institutions</a:t>
            </a:r>
          </a:p>
        </p:txBody>
      </p:sp>
      <p:sp>
        <p:nvSpPr>
          <p:cNvPr id="9717" name="Google Shape;9717;p130">
            <a:extLst>
              <a:ext uri="{FF2B5EF4-FFF2-40B4-BE49-F238E27FC236}">
                <a16:creationId xmlns:a16="http://schemas.microsoft.com/office/drawing/2014/main" id="{128DE740-99BD-9487-CEEC-CA14AECDA6E5}"/>
              </a:ext>
            </a:extLst>
          </p:cNvPr>
          <p:cNvSpPr txBox="1">
            <a:spLocks noGrp="1"/>
          </p:cNvSpPr>
          <p:nvPr>
            <p:ph type="title"/>
          </p:nvPr>
        </p:nvSpPr>
        <p:spPr>
          <a:xfrm>
            <a:off x="2248567" y="650153"/>
            <a:ext cx="9553792" cy="763600"/>
          </a:xfrm>
          <a:prstGeom prst="rect">
            <a:avLst/>
          </a:prstGeom>
        </p:spPr>
        <p:txBody>
          <a:bodyPr spcFirstLastPara="1" wrap="square" lIns="121900" tIns="121900" rIns="121900" bIns="121900" anchor="b" anchorCtr="0">
            <a:noAutofit/>
          </a:bodyPr>
          <a:lstStyle/>
          <a:p>
            <a:r>
              <a:rPr lang="en-US" sz="4400"/>
              <a:t>Institutional Forces, Isolation, and Community</a:t>
            </a:r>
            <a:endParaRPr sz="4400"/>
          </a:p>
        </p:txBody>
      </p:sp>
      <p:pic>
        <p:nvPicPr>
          <p:cNvPr id="9718" name="Google Shape;9718;p130">
            <a:extLst>
              <a:ext uri="{FF2B5EF4-FFF2-40B4-BE49-F238E27FC236}">
                <a16:creationId xmlns:a16="http://schemas.microsoft.com/office/drawing/2014/main" id="{E5B958B3-264B-8C05-2BC4-D176D8AAF321}"/>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F42C633C-12A6-74B2-701F-1E02E0F6FCD3}"/>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CA4C0DCD-89A6-6CFB-CD41-28EB86286CF7}"/>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19E42EBB-D8AD-DA2D-438F-E27274DE08F5}"/>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F725EA6A-6E47-D726-161A-C240EBF6A7A7}"/>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334D2EF5-141C-386B-3ED9-EC3587396EDE}"/>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BD47FF27-52CC-CA9D-FE1A-AD7276737B5B}"/>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pic>
        <p:nvPicPr>
          <p:cNvPr id="2" name="Picture 1">
            <a:extLst>
              <a:ext uri="{FF2B5EF4-FFF2-40B4-BE49-F238E27FC236}">
                <a16:creationId xmlns:a16="http://schemas.microsoft.com/office/drawing/2014/main" id="{BBB66511-6CC6-9EAB-FFD1-F18BCBBA17A0}"/>
              </a:ext>
            </a:extLst>
          </p:cNvPr>
          <p:cNvPicPr>
            <a:picLocks noChangeAspect="1"/>
          </p:cNvPicPr>
          <p:nvPr/>
        </p:nvPicPr>
        <p:blipFill>
          <a:blip r:embed="rId8"/>
          <a:stretch>
            <a:fillRect/>
          </a:stretch>
        </p:blipFill>
        <p:spPr>
          <a:xfrm>
            <a:off x="2882536" y="4499573"/>
            <a:ext cx="1473933" cy="1677390"/>
          </a:xfrm>
          <a:prstGeom prst="rect">
            <a:avLst/>
          </a:prstGeom>
        </p:spPr>
      </p:pic>
      <p:pic>
        <p:nvPicPr>
          <p:cNvPr id="3" name="Picture 2">
            <a:extLst>
              <a:ext uri="{FF2B5EF4-FFF2-40B4-BE49-F238E27FC236}">
                <a16:creationId xmlns:a16="http://schemas.microsoft.com/office/drawing/2014/main" id="{085C70E1-E034-6C38-911F-87BFDAFC0F9F}"/>
              </a:ext>
            </a:extLst>
          </p:cNvPr>
          <p:cNvPicPr>
            <a:picLocks noChangeAspect="1"/>
          </p:cNvPicPr>
          <p:nvPr/>
        </p:nvPicPr>
        <p:blipFill>
          <a:blip r:embed="rId9"/>
          <a:stretch>
            <a:fillRect/>
          </a:stretch>
        </p:blipFill>
        <p:spPr>
          <a:xfrm>
            <a:off x="6328723" y="4623126"/>
            <a:ext cx="1402312" cy="1869749"/>
          </a:xfrm>
          <a:prstGeom prst="rect">
            <a:avLst/>
          </a:prstGeom>
        </p:spPr>
      </p:pic>
    </p:spTree>
    <p:extLst>
      <p:ext uri="{BB962C8B-B14F-4D97-AF65-F5344CB8AC3E}">
        <p14:creationId xmlns:p14="http://schemas.microsoft.com/office/powerpoint/2010/main" val="3281059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883"/>
        <p:cNvGrpSpPr/>
        <p:nvPr/>
      </p:nvGrpSpPr>
      <p:grpSpPr>
        <a:xfrm>
          <a:off x="0" y="0"/>
          <a:ext cx="0" cy="0"/>
          <a:chOff x="0" y="0"/>
          <a:chExt cx="0" cy="0"/>
        </a:xfrm>
      </p:grpSpPr>
      <p:sp>
        <p:nvSpPr>
          <p:cNvPr id="8884" name="Google Shape;8884;p85"/>
          <p:cNvSpPr txBox="1">
            <a:spLocks noGrp="1"/>
          </p:cNvSpPr>
          <p:nvPr>
            <p:ph type="body" idx="1"/>
          </p:nvPr>
        </p:nvSpPr>
        <p:spPr>
          <a:xfrm>
            <a:off x="5677075" y="2312420"/>
            <a:ext cx="5934074" cy="2513013"/>
          </a:xfrm>
          <a:prstGeom prst="rect">
            <a:avLst/>
          </a:prstGeom>
          <a:noFill/>
          <a:ln>
            <a:noFill/>
          </a:ln>
        </p:spPr>
        <p:txBody>
          <a:bodyPr spcFirstLastPara="1" wrap="square" lIns="121900" tIns="121900" rIns="121900" bIns="121900" anchor="t" anchorCtr="0">
            <a:noAutofit/>
          </a:bodyPr>
          <a:lstStyle/>
          <a:p>
            <a:pPr marL="457200" indent="-342900">
              <a:lnSpc>
                <a:spcPct val="100000"/>
              </a:lnSpc>
              <a:buClr>
                <a:schemeClr val="dk1"/>
              </a:buClr>
              <a:buSzPts val="1800"/>
            </a:pPr>
            <a:r>
              <a:rPr lang="en-US" sz="2400">
                <a:solidFill>
                  <a:schemeClr val="dk1"/>
                </a:solidFill>
              </a:rPr>
              <a:t>NSF-funded project</a:t>
            </a:r>
          </a:p>
          <a:p>
            <a:pPr marL="457200" indent="-342900">
              <a:lnSpc>
                <a:spcPct val="100000"/>
              </a:lnSpc>
              <a:buClr>
                <a:schemeClr val="dk1"/>
              </a:buClr>
              <a:buSzPts val="1800"/>
            </a:pPr>
            <a:r>
              <a:rPr lang="en-US" sz="2400">
                <a:solidFill>
                  <a:schemeClr val="dk1"/>
                </a:solidFill>
              </a:rPr>
              <a:t>Developed a curriculum for an introduction to proof (ITP) course</a:t>
            </a:r>
          </a:p>
          <a:p>
            <a:pPr marL="952484" lvl="2" indent="-342900" algn="l">
              <a:lnSpc>
                <a:spcPct val="100000"/>
              </a:lnSpc>
              <a:buClr>
                <a:schemeClr val="dk1"/>
              </a:buClr>
            </a:pPr>
            <a:r>
              <a:rPr lang="en-US" sz="2000">
                <a:solidFill>
                  <a:schemeClr val="dk1"/>
                </a:solidFill>
              </a:rPr>
              <a:t>Contains interesting proofs written by a diverse set of mathematicians</a:t>
            </a:r>
          </a:p>
          <a:p>
            <a:pPr marL="952484" lvl="2" indent="-342900" algn="l">
              <a:lnSpc>
                <a:spcPct val="100000"/>
              </a:lnSpc>
              <a:buClr>
                <a:schemeClr val="dk1"/>
              </a:buClr>
            </a:pPr>
            <a:r>
              <a:rPr lang="en-US" sz="2000">
                <a:solidFill>
                  <a:schemeClr val="dk1"/>
                </a:solidFill>
              </a:rPr>
              <a:t>Stories of those mathematicians’ mathematical journeys </a:t>
            </a:r>
            <a:br>
              <a:rPr lang="en-US" sz="2000">
                <a:solidFill>
                  <a:schemeClr val="dk1"/>
                </a:solidFill>
              </a:rPr>
            </a:br>
            <a:r>
              <a:rPr lang="en-US" sz="2000">
                <a:solidFill>
                  <a:schemeClr val="dk1"/>
                </a:solidFill>
              </a:rPr>
              <a:t>(2-3 pages each)</a:t>
            </a:r>
          </a:p>
          <a:p>
            <a:pPr marL="457200" indent="-342900">
              <a:lnSpc>
                <a:spcPct val="100000"/>
              </a:lnSpc>
              <a:buClr>
                <a:schemeClr val="dk1"/>
              </a:buClr>
              <a:buSzPts val="1800"/>
            </a:pPr>
            <a:endParaRPr sz="2400">
              <a:solidFill>
                <a:schemeClr val="dk1"/>
              </a:solidFill>
            </a:endParaRPr>
          </a:p>
        </p:txBody>
      </p:sp>
      <p:sp>
        <p:nvSpPr>
          <p:cNvPr id="8885" name="Google Shape;8885;p85"/>
          <p:cNvSpPr txBox="1">
            <a:spLocks noGrp="1"/>
          </p:cNvSpPr>
          <p:nvPr>
            <p:ph type="title"/>
          </p:nvPr>
        </p:nvSpPr>
        <p:spPr>
          <a:xfrm>
            <a:off x="6459446" y="720000"/>
            <a:ext cx="4170800" cy="1590400"/>
          </a:xfrm>
          <a:prstGeom prst="rect">
            <a:avLst/>
          </a:prstGeom>
        </p:spPr>
        <p:txBody>
          <a:bodyPr spcFirstLastPara="1" wrap="square" lIns="121900" tIns="121900" rIns="121900" bIns="121900" anchor="b" anchorCtr="0">
            <a:noAutofit/>
          </a:bodyPr>
          <a:lstStyle/>
          <a:p>
            <a:r>
              <a:rPr lang="en" sz="4400"/>
              <a:t>The RAMP Project</a:t>
            </a:r>
            <a:endParaRPr sz="4400"/>
          </a:p>
        </p:txBody>
      </p:sp>
      <p:pic>
        <p:nvPicPr>
          <p:cNvPr id="8887" name="Google Shape;8887;p85"/>
          <p:cNvPicPr preferRelativeResize="0"/>
          <p:nvPr/>
        </p:nvPicPr>
        <p:blipFill>
          <a:blip r:embed="rId3">
            <a:alphaModFix/>
          </a:blip>
          <a:stretch>
            <a:fillRect/>
          </a:stretch>
        </p:blipFill>
        <p:spPr>
          <a:xfrm rot="5400000">
            <a:off x="3151407" y="5554258"/>
            <a:ext cx="461351" cy="1167500"/>
          </a:xfrm>
          <a:prstGeom prst="rect">
            <a:avLst/>
          </a:prstGeom>
          <a:noFill/>
          <a:ln>
            <a:noFill/>
          </a:ln>
        </p:spPr>
      </p:pic>
      <p:pic>
        <p:nvPicPr>
          <p:cNvPr id="8888" name="Google Shape;8888;p85"/>
          <p:cNvPicPr preferRelativeResize="0"/>
          <p:nvPr/>
        </p:nvPicPr>
        <p:blipFill>
          <a:blip r:embed="rId3">
            <a:alphaModFix/>
          </a:blip>
          <a:stretch>
            <a:fillRect/>
          </a:stretch>
        </p:blipFill>
        <p:spPr>
          <a:xfrm rot="5400000">
            <a:off x="6656609" y="136250"/>
            <a:ext cx="461351" cy="1167500"/>
          </a:xfrm>
          <a:prstGeom prst="rect">
            <a:avLst/>
          </a:prstGeom>
          <a:noFill/>
          <a:ln>
            <a:noFill/>
          </a:ln>
        </p:spPr>
      </p:pic>
      <p:pic>
        <p:nvPicPr>
          <p:cNvPr id="8889" name="Google Shape;8889;p85"/>
          <p:cNvPicPr preferRelativeResize="0"/>
          <p:nvPr/>
        </p:nvPicPr>
        <p:blipFill>
          <a:blip r:embed="rId4">
            <a:alphaModFix/>
          </a:blip>
          <a:stretch>
            <a:fillRect/>
          </a:stretch>
        </p:blipFill>
        <p:spPr>
          <a:xfrm rot="-2063004">
            <a:off x="-848817" y="4715427"/>
            <a:ext cx="2662603" cy="4036836"/>
          </a:xfrm>
          <a:prstGeom prst="rect">
            <a:avLst/>
          </a:prstGeom>
          <a:noFill/>
          <a:ln>
            <a:noFill/>
          </a:ln>
        </p:spPr>
      </p:pic>
      <p:grpSp>
        <p:nvGrpSpPr>
          <p:cNvPr id="21" name="Group 20">
            <a:extLst>
              <a:ext uri="{FF2B5EF4-FFF2-40B4-BE49-F238E27FC236}">
                <a16:creationId xmlns:a16="http://schemas.microsoft.com/office/drawing/2014/main" id="{D83431BE-3B74-6D96-9C3E-F7F51B256E2D}"/>
              </a:ext>
            </a:extLst>
          </p:cNvPr>
          <p:cNvGrpSpPr/>
          <p:nvPr/>
        </p:nvGrpSpPr>
        <p:grpSpPr>
          <a:xfrm>
            <a:off x="149404" y="239727"/>
            <a:ext cx="5568733" cy="6494118"/>
            <a:chOff x="149404" y="239727"/>
            <a:chExt cx="5568733" cy="6494118"/>
          </a:xfrm>
        </p:grpSpPr>
        <p:grpSp>
          <p:nvGrpSpPr>
            <p:cNvPr id="10" name="Group 9">
              <a:extLst>
                <a:ext uri="{FF2B5EF4-FFF2-40B4-BE49-F238E27FC236}">
                  <a16:creationId xmlns:a16="http://schemas.microsoft.com/office/drawing/2014/main" id="{7CF998A6-7282-EA34-7F83-E43DC57EEFF7}"/>
                </a:ext>
              </a:extLst>
            </p:cNvPr>
            <p:cNvGrpSpPr/>
            <p:nvPr/>
          </p:nvGrpSpPr>
          <p:grpSpPr>
            <a:xfrm>
              <a:off x="149404" y="239727"/>
              <a:ext cx="5568733" cy="6494118"/>
              <a:chOff x="155756" y="289155"/>
              <a:chExt cx="5568733" cy="6494118"/>
            </a:xfrm>
          </p:grpSpPr>
          <p:pic>
            <p:nvPicPr>
              <p:cNvPr id="2" name="Picture 1">
                <a:extLst>
                  <a:ext uri="{FF2B5EF4-FFF2-40B4-BE49-F238E27FC236}">
                    <a16:creationId xmlns:a16="http://schemas.microsoft.com/office/drawing/2014/main" id="{29A6A2D3-F742-4039-B6FD-FD34EA22E15F}"/>
                  </a:ext>
                </a:extLst>
              </p:cNvPr>
              <p:cNvPicPr>
                <a:picLocks noChangeAspect="1"/>
              </p:cNvPicPr>
              <p:nvPr/>
            </p:nvPicPr>
            <p:blipFill>
              <a:blip r:embed="rId5"/>
              <a:stretch>
                <a:fillRect/>
              </a:stretch>
            </p:blipFill>
            <p:spPr>
              <a:xfrm>
                <a:off x="155756" y="1913483"/>
                <a:ext cx="1591577" cy="1811273"/>
              </a:xfrm>
              <a:prstGeom prst="rect">
                <a:avLst/>
              </a:prstGeom>
            </p:spPr>
          </p:pic>
          <p:pic>
            <p:nvPicPr>
              <p:cNvPr id="3" name="Picture 2">
                <a:extLst>
                  <a:ext uri="{FF2B5EF4-FFF2-40B4-BE49-F238E27FC236}">
                    <a16:creationId xmlns:a16="http://schemas.microsoft.com/office/drawing/2014/main" id="{6E80DAD3-2D29-5E95-B623-591232FF24D8}"/>
                  </a:ext>
                </a:extLst>
              </p:cNvPr>
              <p:cNvPicPr>
                <a:picLocks noChangeAspect="1"/>
              </p:cNvPicPr>
              <p:nvPr/>
            </p:nvPicPr>
            <p:blipFill>
              <a:blip r:embed="rId6"/>
              <a:stretch>
                <a:fillRect/>
              </a:stretch>
            </p:blipFill>
            <p:spPr>
              <a:xfrm>
                <a:off x="4309980" y="2257367"/>
                <a:ext cx="1384044" cy="1869749"/>
              </a:xfrm>
              <a:prstGeom prst="rect">
                <a:avLst/>
              </a:prstGeom>
            </p:spPr>
          </p:pic>
          <p:pic>
            <p:nvPicPr>
              <p:cNvPr id="4" name="Picture 3">
                <a:extLst>
                  <a:ext uri="{FF2B5EF4-FFF2-40B4-BE49-F238E27FC236}">
                    <a16:creationId xmlns:a16="http://schemas.microsoft.com/office/drawing/2014/main" id="{FDE89F26-0802-4CB2-47A8-9EA4A93179D3}"/>
                  </a:ext>
                </a:extLst>
              </p:cNvPr>
              <p:cNvPicPr>
                <a:picLocks noChangeAspect="1"/>
              </p:cNvPicPr>
              <p:nvPr/>
            </p:nvPicPr>
            <p:blipFill>
              <a:blip r:embed="rId7"/>
              <a:stretch>
                <a:fillRect/>
              </a:stretch>
            </p:blipFill>
            <p:spPr>
              <a:xfrm>
                <a:off x="2256405" y="4800549"/>
                <a:ext cx="1476692" cy="1982724"/>
              </a:xfrm>
              <a:prstGeom prst="rect">
                <a:avLst/>
              </a:prstGeom>
            </p:spPr>
          </p:pic>
          <p:pic>
            <p:nvPicPr>
              <p:cNvPr id="5" name="Picture 4">
                <a:extLst>
                  <a:ext uri="{FF2B5EF4-FFF2-40B4-BE49-F238E27FC236}">
                    <a16:creationId xmlns:a16="http://schemas.microsoft.com/office/drawing/2014/main" id="{BC4C2BE9-DB84-346A-BE80-47DFD0315C1C}"/>
                  </a:ext>
                </a:extLst>
              </p:cNvPr>
              <p:cNvPicPr>
                <a:picLocks noChangeAspect="1"/>
              </p:cNvPicPr>
              <p:nvPr/>
            </p:nvPicPr>
            <p:blipFill>
              <a:blip r:embed="rId8"/>
              <a:stretch>
                <a:fillRect/>
              </a:stretch>
            </p:blipFill>
            <p:spPr>
              <a:xfrm>
                <a:off x="2253426" y="2683479"/>
                <a:ext cx="1402312" cy="1869749"/>
              </a:xfrm>
              <a:prstGeom prst="rect">
                <a:avLst/>
              </a:prstGeom>
            </p:spPr>
          </p:pic>
          <p:pic>
            <p:nvPicPr>
              <p:cNvPr id="6" name="Picture 5">
                <a:extLst>
                  <a:ext uri="{FF2B5EF4-FFF2-40B4-BE49-F238E27FC236}">
                    <a16:creationId xmlns:a16="http://schemas.microsoft.com/office/drawing/2014/main" id="{E7320A18-D065-AEAA-940D-6B03B7AC2E4F}"/>
                  </a:ext>
                </a:extLst>
              </p:cNvPr>
              <p:cNvPicPr>
                <a:picLocks noChangeAspect="1"/>
              </p:cNvPicPr>
              <p:nvPr/>
            </p:nvPicPr>
            <p:blipFill>
              <a:blip r:embed="rId9"/>
              <a:stretch>
                <a:fillRect/>
              </a:stretch>
            </p:blipFill>
            <p:spPr>
              <a:xfrm>
                <a:off x="4265294" y="289155"/>
                <a:ext cx="1459195" cy="1652526"/>
              </a:xfrm>
              <a:prstGeom prst="rect">
                <a:avLst/>
              </a:prstGeom>
            </p:spPr>
          </p:pic>
          <p:pic>
            <p:nvPicPr>
              <p:cNvPr id="7" name="Picture 6">
                <a:extLst>
                  <a:ext uri="{FF2B5EF4-FFF2-40B4-BE49-F238E27FC236}">
                    <a16:creationId xmlns:a16="http://schemas.microsoft.com/office/drawing/2014/main" id="{D4DFA457-229C-74B3-19CF-C200C9FBD41C}"/>
                  </a:ext>
                </a:extLst>
              </p:cNvPr>
              <p:cNvPicPr>
                <a:picLocks noChangeAspect="1"/>
              </p:cNvPicPr>
              <p:nvPr/>
            </p:nvPicPr>
            <p:blipFill>
              <a:blip r:embed="rId10"/>
              <a:stretch>
                <a:fillRect/>
              </a:stretch>
            </p:blipFill>
            <p:spPr>
              <a:xfrm>
                <a:off x="512942" y="4136031"/>
                <a:ext cx="1315072" cy="1982724"/>
              </a:xfrm>
              <a:prstGeom prst="rect">
                <a:avLst/>
              </a:prstGeom>
            </p:spPr>
          </p:pic>
          <p:pic>
            <p:nvPicPr>
              <p:cNvPr id="8" name="Picture 7">
                <a:extLst>
                  <a:ext uri="{FF2B5EF4-FFF2-40B4-BE49-F238E27FC236}">
                    <a16:creationId xmlns:a16="http://schemas.microsoft.com/office/drawing/2014/main" id="{9982C5DE-CAE5-A1BB-3073-AB68EC40AAC3}"/>
                  </a:ext>
                </a:extLst>
              </p:cNvPr>
              <p:cNvPicPr>
                <a:picLocks noChangeAspect="1"/>
              </p:cNvPicPr>
              <p:nvPr/>
            </p:nvPicPr>
            <p:blipFill>
              <a:blip r:embed="rId11"/>
              <a:stretch>
                <a:fillRect/>
              </a:stretch>
            </p:blipFill>
            <p:spPr>
              <a:xfrm>
                <a:off x="2163292" y="729367"/>
                <a:ext cx="1563624" cy="1563624"/>
              </a:xfrm>
              <a:prstGeom prst="rect">
                <a:avLst/>
              </a:prstGeom>
            </p:spPr>
          </p:pic>
          <p:pic>
            <p:nvPicPr>
              <p:cNvPr id="9" name="Picture 8">
                <a:extLst>
                  <a:ext uri="{FF2B5EF4-FFF2-40B4-BE49-F238E27FC236}">
                    <a16:creationId xmlns:a16="http://schemas.microsoft.com/office/drawing/2014/main" id="{F9029D1F-C193-10AC-D31F-EC8C0E30F196}"/>
                  </a:ext>
                </a:extLst>
              </p:cNvPr>
              <p:cNvPicPr>
                <a:picLocks noChangeAspect="1"/>
              </p:cNvPicPr>
              <p:nvPr/>
            </p:nvPicPr>
            <p:blipFill>
              <a:blip r:embed="rId12"/>
              <a:stretch>
                <a:fillRect/>
              </a:stretch>
            </p:blipFill>
            <p:spPr>
              <a:xfrm>
                <a:off x="4383207" y="4584079"/>
                <a:ext cx="1310817" cy="1652526"/>
              </a:xfrm>
              <a:prstGeom prst="rect">
                <a:avLst/>
              </a:prstGeom>
            </p:spPr>
          </p:pic>
        </p:grpSp>
        <p:sp>
          <p:nvSpPr>
            <p:cNvPr id="11" name="TextBox 10">
              <a:extLst>
                <a:ext uri="{FF2B5EF4-FFF2-40B4-BE49-F238E27FC236}">
                  <a16:creationId xmlns:a16="http://schemas.microsoft.com/office/drawing/2014/main" id="{10D6B7D2-0634-8AE4-B138-5A874DEC74AE}"/>
                </a:ext>
              </a:extLst>
            </p:cNvPr>
            <p:cNvSpPr txBox="1"/>
            <p:nvPr/>
          </p:nvSpPr>
          <p:spPr>
            <a:xfrm>
              <a:off x="523855" y="1584476"/>
              <a:ext cx="842673" cy="307777"/>
            </a:xfrm>
            <a:prstGeom prst="rect">
              <a:avLst/>
            </a:prstGeom>
            <a:noFill/>
          </p:spPr>
          <p:txBody>
            <a:bodyPr wrap="square" rtlCol="0">
              <a:spAutoFit/>
            </a:bodyPr>
            <a:lstStyle/>
            <a:p>
              <a:r>
                <a:rPr lang="en-US"/>
                <a:t>Pamela</a:t>
              </a:r>
            </a:p>
          </p:txBody>
        </p:sp>
        <p:sp>
          <p:nvSpPr>
            <p:cNvPr id="13" name="TextBox 12">
              <a:extLst>
                <a:ext uri="{FF2B5EF4-FFF2-40B4-BE49-F238E27FC236}">
                  <a16:creationId xmlns:a16="http://schemas.microsoft.com/office/drawing/2014/main" id="{2DB0853D-6E07-8797-FCF2-C47128C39BFF}"/>
                </a:ext>
              </a:extLst>
            </p:cNvPr>
            <p:cNvSpPr txBox="1"/>
            <p:nvPr/>
          </p:nvSpPr>
          <p:spPr>
            <a:xfrm>
              <a:off x="2424454" y="2358145"/>
              <a:ext cx="914047" cy="307777"/>
            </a:xfrm>
            <a:prstGeom prst="rect">
              <a:avLst/>
            </a:prstGeom>
            <a:noFill/>
          </p:spPr>
          <p:txBody>
            <a:bodyPr wrap="square" rtlCol="0">
              <a:spAutoFit/>
            </a:bodyPr>
            <a:lstStyle/>
            <a:p>
              <a:r>
                <a:rPr lang="en-US"/>
                <a:t>Rebecca</a:t>
              </a:r>
            </a:p>
          </p:txBody>
        </p:sp>
        <p:sp>
          <p:nvSpPr>
            <p:cNvPr id="14" name="TextBox 13">
              <a:extLst>
                <a:ext uri="{FF2B5EF4-FFF2-40B4-BE49-F238E27FC236}">
                  <a16:creationId xmlns:a16="http://schemas.microsoft.com/office/drawing/2014/main" id="{EEFB7F98-52D0-DAD9-CC55-48A3C4159D63}"/>
                </a:ext>
              </a:extLst>
            </p:cNvPr>
            <p:cNvSpPr txBox="1"/>
            <p:nvPr/>
          </p:nvSpPr>
          <p:spPr>
            <a:xfrm>
              <a:off x="4658922" y="4048253"/>
              <a:ext cx="783947" cy="307777"/>
            </a:xfrm>
            <a:prstGeom prst="rect">
              <a:avLst/>
            </a:prstGeom>
            <a:noFill/>
          </p:spPr>
          <p:txBody>
            <a:bodyPr wrap="square" rtlCol="0">
              <a:spAutoFit/>
            </a:bodyPr>
            <a:lstStyle/>
            <a:p>
              <a:r>
                <a:rPr lang="en-US"/>
                <a:t>Edna</a:t>
              </a:r>
            </a:p>
          </p:txBody>
        </p:sp>
        <p:sp>
          <p:nvSpPr>
            <p:cNvPr id="15" name="TextBox 14">
              <a:extLst>
                <a:ext uri="{FF2B5EF4-FFF2-40B4-BE49-F238E27FC236}">
                  <a16:creationId xmlns:a16="http://schemas.microsoft.com/office/drawing/2014/main" id="{634C45FF-44BF-EDA3-4749-8AAFDB275BD7}"/>
                </a:ext>
              </a:extLst>
            </p:cNvPr>
            <p:cNvSpPr txBox="1"/>
            <p:nvPr/>
          </p:nvSpPr>
          <p:spPr>
            <a:xfrm>
              <a:off x="2591530" y="4509700"/>
              <a:ext cx="793738" cy="307777"/>
            </a:xfrm>
            <a:prstGeom prst="rect">
              <a:avLst/>
            </a:prstGeom>
            <a:noFill/>
          </p:spPr>
          <p:txBody>
            <a:bodyPr wrap="square" rtlCol="0">
              <a:spAutoFit/>
            </a:bodyPr>
            <a:lstStyle/>
            <a:p>
              <a:r>
                <a:rPr lang="en-US"/>
                <a:t>Priyam</a:t>
              </a:r>
            </a:p>
          </p:txBody>
        </p:sp>
        <p:sp>
          <p:nvSpPr>
            <p:cNvPr id="17" name="TextBox 16">
              <a:extLst>
                <a:ext uri="{FF2B5EF4-FFF2-40B4-BE49-F238E27FC236}">
                  <a16:creationId xmlns:a16="http://schemas.microsoft.com/office/drawing/2014/main" id="{189AA49C-99FE-0874-E7C6-60583BD7974E}"/>
                </a:ext>
              </a:extLst>
            </p:cNvPr>
            <p:cNvSpPr txBox="1"/>
            <p:nvPr/>
          </p:nvSpPr>
          <p:spPr>
            <a:xfrm>
              <a:off x="2420219" y="438278"/>
              <a:ext cx="1379467" cy="307777"/>
            </a:xfrm>
            <a:prstGeom prst="rect">
              <a:avLst/>
            </a:prstGeom>
            <a:noFill/>
          </p:spPr>
          <p:txBody>
            <a:bodyPr wrap="square" rtlCol="0">
              <a:spAutoFit/>
            </a:bodyPr>
            <a:lstStyle/>
            <a:p>
              <a:r>
                <a:rPr lang="en-US"/>
                <a:t>Alexander</a:t>
              </a:r>
            </a:p>
          </p:txBody>
        </p:sp>
        <p:sp>
          <p:nvSpPr>
            <p:cNvPr id="18" name="TextBox 17">
              <a:extLst>
                <a:ext uri="{FF2B5EF4-FFF2-40B4-BE49-F238E27FC236}">
                  <a16:creationId xmlns:a16="http://schemas.microsoft.com/office/drawing/2014/main" id="{042D9E96-FAF4-AB10-546D-775183DC4D56}"/>
                </a:ext>
              </a:extLst>
            </p:cNvPr>
            <p:cNvSpPr txBox="1"/>
            <p:nvPr/>
          </p:nvSpPr>
          <p:spPr>
            <a:xfrm>
              <a:off x="4632486" y="6187177"/>
              <a:ext cx="726327" cy="307777"/>
            </a:xfrm>
            <a:prstGeom prst="rect">
              <a:avLst/>
            </a:prstGeom>
            <a:noFill/>
          </p:spPr>
          <p:txBody>
            <a:bodyPr wrap="square" rtlCol="0">
              <a:spAutoFit/>
            </a:bodyPr>
            <a:lstStyle/>
            <a:p>
              <a:r>
                <a:rPr lang="en-US"/>
                <a:t>Dwight</a:t>
              </a:r>
            </a:p>
          </p:txBody>
        </p:sp>
        <p:sp>
          <p:nvSpPr>
            <p:cNvPr id="19" name="TextBox 18">
              <a:extLst>
                <a:ext uri="{FF2B5EF4-FFF2-40B4-BE49-F238E27FC236}">
                  <a16:creationId xmlns:a16="http://schemas.microsoft.com/office/drawing/2014/main" id="{5F8D5FDB-B75F-7F60-4B66-470A4D4D32F0}"/>
                </a:ext>
              </a:extLst>
            </p:cNvPr>
            <p:cNvSpPr txBox="1"/>
            <p:nvPr/>
          </p:nvSpPr>
          <p:spPr>
            <a:xfrm>
              <a:off x="4737545" y="1861808"/>
              <a:ext cx="589435" cy="307777"/>
            </a:xfrm>
            <a:prstGeom prst="rect">
              <a:avLst/>
            </a:prstGeom>
            <a:noFill/>
          </p:spPr>
          <p:txBody>
            <a:bodyPr wrap="square" rtlCol="0">
              <a:spAutoFit/>
            </a:bodyPr>
            <a:lstStyle/>
            <a:p>
              <a:r>
                <a:rPr lang="en-US"/>
                <a:t>Aris</a:t>
              </a:r>
            </a:p>
          </p:txBody>
        </p:sp>
        <p:sp>
          <p:nvSpPr>
            <p:cNvPr id="20" name="TextBox 19">
              <a:extLst>
                <a:ext uri="{FF2B5EF4-FFF2-40B4-BE49-F238E27FC236}">
                  <a16:creationId xmlns:a16="http://schemas.microsoft.com/office/drawing/2014/main" id="{7825A452-995B-9541-9641-2136945351A0}"/>
                </a:ext>
              </a:extLst>
            </p:cNvPr>
            <p:cNvSpPr txBox="1"/>
            <p:nvPr/>
          </p:nvSpPr>
          <p:spPr>
            <a:xfrm>
              <a:off x="815743" y="3804187"/>
              <a:ext cx="834973" cy="307777"/>
            </a:xfrm>
            <a:prstGeom prst="rect">
              <a:avLst/>
            </a:prstGeom>
            <a:noFill/>
          </p:spPr>
          <p:txBody>
            <a:bodyPr wrap="square" rtlCol="0">
              <a:spAutoFit/>
            </a:bodyPr>
            <a:lstStyle/>
            <a:p>
              <a:r>
                <a:rPr lang="en-US"/>
                <a:t>Shanise</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884">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8236C729-1DFC-4DD1-DA4E-D4F211096819}"/>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7A124029-E16B-B794-BE70-A79B53841226}"/>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So far, we have seen divergences from the life-course narrative</a:t>
            </a:r>
          </a:p>
          <a:p>
            <a:pPr lvl="1" algn="l"/>
            <a:r>
              <a:rPr lang="en-US" sz="2400"/>
              <a:t>Success in school</a:t>
            </a:r>
          </a:p>
          <a:p>
            <a:pPr lvl="1" algn="l"/>
            <a:r>
              <a:rPr lang="en-US" sz="2400"/>
              <a:t>The appeal of academic mathematics</a:t>
            </a:r>
          </a:p>
          <a:p>
            <a:pPr lvl="1" algn="l"/>
            <a:r>
              <a:rPr lang="en-US" sz="2400"/>
              <a:t>The linearity of becoming a professor</a:t>
            </a:r>
          </a:p>
          <a:p>
            <a:pPr lvl="1" algn="l"/>
            <a:r>
              <a:rPr lang="en-US" sz="2400"/>
              <a:t>The ways mathematics is done and experienced</a:t>
            </a:r>
          </a:p>
          <a:p>
            <a:r>
              <a:rPr lang="en-US" sz="2400"/>
              <a:t>Yet elements of the life-course storyline remain</a:t>
            </a:r>
          </a:p>
          <a:p>
            <a:pPr lvl="1" algn="l"/>
            <a:r>
              <a:rPr lang="en-US" sz="2400"/>
              <a:t>Immediate success some mathematicians found in early schooling</a:t>
            </a:r>
          </a:p>
        </p:txBody>
      </p:sp>
      <p:sp>
        <p:nvSpPr>
          <p:cNvPr id="9717" name="Google Shape;9717;p130">
            <a:extLst>
              <a:ext uri="{FF2B5EF4-FFF2-40B4-BE49-F238E27FC236}">
                <a16:creationId xmlns:a16="http://schemas.microsoft.com/office/drawing/2014/main" id="{5B757634-63A2-E427-C9A0-71D25622FCB3}"/>
              </a:ext>
            </a:extLst>
          </p:cNvPr>
          <p:cNvSpPr txBox="1">
            <a:spLocks noGrp="1"/>
          </p:cNvSpPr>
          <p:nvPr>
            <p:ph type="title"/>
          </p:nvPr>
        </p:nvSpPr>
        <p:spPr>
          <a:xfrm>
            <a:off x="1314450" y="650153"/>
            <a:ext cx="10487909" cy="763600"/>
          </a:xfrm>
          <a:prstGeom prst="rect">
            <a:avLst/>
          </a:prstGeom>
        </p:spPr>
        <p:txBody>
          <a:bodyPr spcFirstLastPara="1" wrap="square" lIns="121900" tIns="121900" rIns="121900" bIns="121900" anchor="b" anchorCtr="0">
            <a:noAutofit/>
          </a:bodyPr>
          <a:lstStyle/>
          <a:p>
            <a:r>
              <a:rPr lang="en-US" sz="4400"/>
              <a:t>A Reflection on the Life‑Course Storyline</a:t>
            </a:r>
            <a:endParaRPr sz="4400"/>
          </a:p>
        </p:txBody>
      </p:sp>
      <p:pic>
        <p:nvPicPr>
          <p:cNvPr id="9718" name="Google Shape;9718;p130">
            <a:extLst>
              <a:ext uri="{FF2B5EF4-FFF2-40B4-BE49-F238E27FC236}">
                <a16:creationId xmlns:a16="http://schemas.microsoft.com/office/drawing/2014/main" id="{4CD87DA1-B4CB-E171-EE28-495848ABB0ED}"/>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46534AAE-BB3E-1E84-CD34-03551C2A71CB}"/>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3DDE15F7-7F2C-6720-3695-AFF65C4E0759}"/>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2C999299-7AF2-E5F5-8CC2-B0937FDDD251}"/>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C7547BC2-629E-53EB-E746-C8A6C925C58B}"/>
              </a:ext>
            </a:extLst>
          </p:cNvPr>
          <p:cNvGrpSpPr/>
          <p:nvPr/>
        </p:nvGrpSpPr>
        <p:grpSpPr>
          <a:xfrm>
            <a:off x="-464900" y="-6010"/>
            <a:ext cx="1879997" cy="2839525"/>
            <a:chOff x="1967753" y="657200"/>
            <a:chExt cx="1409998" cy="2129644"/>
          </a:xfrm>
        </p:grpSpPr>
        <p:pic>
          <p:nvPicPr>
            <p:cNvPr id="9723" name="Google Shape;9723;p130">
              <a:extLst>
                <a:ext uri="{FF2B5EF4-FFF2-40B4-BE49-F238E27FC236}">
                  <a16:creationId xmlns:a16="http://schemas.microsoft.com/office/drawing/2014/main" id="{EDCB1363-C78F-4D49-B1F5-BE602157C15A}"/>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74B3E3D2-767A-C643-B01F-6C3E702C1618}"/>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4158410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16">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716">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16">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16">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71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E322D5B2-2B82-B5C9-5D3A-111AE4143CB1}"/>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56F2ADF4-51E9-0427-D20B-828131FCF2B3}"/>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sp>
        <p:nvSpPr>
          <p:cNvPr id="8884" name="Google Shape;8884;p85">
            <a:extLst>
              <a:ext uri="{FF2B5EF4-FFF2-40B4-BE49-F238E27FC236}">
                <a16:creationId xmlns:a16="http://schemas.microsoft.com/office/drawing/2014/main" id="{D975EB2D-8D37-357E-D495-75FCA46C8AEF}"/>
              </a:ext>
            </a:extLst>
          </p:cNvPr>
          <p:cNvSpPr txBox="1">
            <a:spLocks noGrp="1"/>
          </p:cNvSpPr>
          <p:nvPr>
            <p:ph type="body" idx="1"/>
          </p:nvPr>
        </p:nvSpPr>
        <p:spPr>
          <a:xfrm>
            <a:off x="155306" y="1400175"/>
            <a:ext cx="11427094" cy="3527725"/>
          </a:xfrm>
          <a:prstGeom prst="rect">
            <a:avLst/>
          </a:prstGeom>
        </p:spPr>
        <p:txBody>
          <a:bodyPr spcFirstLastPara="1" wrap="square" lIns="121900" tIns="121900" rIns="121900" bIns="121900" anchor="t" anchorCtr="0">
            <a:noAutofit/>
          </a:bodyPr>
          <a:lstStyle/>
          <a:p>
            <a:r>
              <a:rPr lang="en-US" sz="2400"/>
              <a:t>A final story, Edna’s, who self-described as a Black and Chinese American woman, followed this arc closely</a:t>
            </a:r>
          </a:p>
          <a:p>
            <a:pPr lvl="1" algn="l"/>
            <a:r>
              <a:rPr lang="en-US" sz="2000"/>
              <a:t>Strong motivation and enjoyment of mathematics from an early age</a:t>
            </a:r>
          </a:p>
          <a:p>
            <a:r>
              <a:rPr lang="en-US" sz="2400"/>
              <a:t>She is aware of sociohistorical master narratives </a:t>
            </a:r>
          </a:p>
          <a:p>
            <a:r>
              <a:rPr lang="en-US" sz="2400"/>
              <a:t>Contested them through outreach and intentional role modeling</a:t>
            </a:r>
          </a:p>
          <a:p>
            <a:r>
              <a:rPr lang="en-US" sz="2400"/>
              <a:t>We include this story to underscore that narratives of success can also involve engaging in much of the same master narrative as non-marginalized mathematicians</a:t>
            </a:r>
          </a:p>
          <a:p>
            <a:r>
              <a:rPr lang="en-US" sz="2400"/>
              <a:t>However, even in a “straight-path” storyline, there is awareness of difference and an active stance toward challenging assumptions about who is capable of doing mathematics</a:t>
            </a:r>
          </a:p>
          <a:p>
            <a:endParaRPr lang="en-US" sz="2400"/>
          </a:p>
        </p:txBody>
      </p:sp>
      <p:sp>
        <p:nvSpPr>
          <p:cNvPr id="8885" name="Google Shape;8885;p85">
            <a:extLst>
              <a:ext uri="{FF2B5EF4-FFF2-40B4-BE49-F238E27FC236}">
                <a16:creationId xmlns:a16="http://schemas.microsoft.com/office/drawing/2014/main" id="{788FD61E-B6B3-D91A-74D8-F1D451492A9B}"/>
              </a:ext>
            </a:extLst>
          </p:cNvPr>
          <p:cNvSpPr txBox="1">
            <a:spLocks noGrp="1"/>
          </p:cNvSpPr>
          <p:nvPr>
            <p:ph type="title"/>
          </p:nvPr>
        </p:nvSpPr>
        <p:spPr>
          <a:xfrm>
            <a:off x="771525" y="332005"/>
            <a:ext cx="11339223" cy="1068170"/>
          </a:xfrm>
          <a:prstGeom prst="rect">
            <a:avLst/>
          </a:prstGeom>
        </p:spPr>
        <p:txBody>
          <a:bodyPr spcFirstLastPara="1" wrap="square" lIns="121900" tIns="121900" rIns="121900" bIns="121900" anchor="b" anchorCtr="0">
            <a:noAutofit/>
          </a:bodyPr>
          <a:lstStyle/>
          <a:p>
            <a:r>
              <a:rPr lang="en-US" sz="4400"/>
              <a:t>A Reflection on the Life‑Course Storyline</a:t>
            </a:r>
            <a:endParaRPr sz="4400"/>
          </a:p>
        </p:txBody>
      </p:sp>
      <p:pic>
        <p:nvPicPr>
          <p:cNvPr id="5" name="Picture 4">
            <a:extLst>
              <a:ext uri="{FF2B5EF4-FFF2-40B4-BE49-F238E27FC236}">
                <a16:creationId xmlns:a16="http://schemas.microsoft.com/office/drawing/2014/main" id="{35D02C2F-32A1-AFE0-C115-FD0126B29B4C}"/>
              </a:ext>
            </a:extLst>
          </p:cNvPr>
          <p:cNvPicPr>
            <a:picLocks noChangeAspect="1"/>
          </p:cNvPicPr>
          <p:nvPr/>
        </p:nvPicPr>
        <p:blipFill>
          <a:blip r:embed="rId4"/>
          <a:stretch>
            <a:fillRect/>
          </a:stretch>
        </p:blipFill>
        <p:spPr>
          <a:xfrm>
            <a:off x="10726704" y="4988250"/>
            <a:ext cx="1384044" cy="1869749"/>
          </a:xfrm>
          <a:prstGeom prst="ellipse">
            <a:avLst/>
          </a:prstGeom>
          <a:ln w="63500" cap="rnd">
            <a:noFill/>
          </a:ln>
          <a:effectLst/>
          <a:scene3d>
            <a:camera prst="orthographicFront"/>
            <a:lightRig rig="contrasting" dir="t">
              <a:rot lat="0" lon="0" rev="3000000"/>
            </a:lightRig>
          </a:scene3d>
          <a:sp3d contourW="7620">
            <a:contourClr>
              <a:srgbClr val="333333"/>
            </a:contourClr>
          </a:sp3d>
        </p:spPr>
      </p:pic>
      <p:sp>
        <p:nvSpPr>
          <p:cNvPr id="7" name="Speech Bubble: Rectangle 6">
            <a:extLst>
              <a:ext uri="{FF2B5EF4-FFF2-40B4-BE49-F238E27FC236}">
                <a16:creationId xmlns:a16="http://schemas.microsoft.com/office/drawing/2014/main" id="{8AB179EF-E527-3B42-186D-45167F5AB887}"/>
              </a:ext>
            </a:extLst>
          </p:cNvPr>
          <p:cNvSpPr/>
          <p:nvPr/>
        </p:nvSpPr>
        <p:spPr>
          <a:xfrm>
            <a:off x="5073833" y="4009418"/>
            <a:ext cx="5257800" cy="2061547"/>
          </a:xfrm>
          <a:prstGeom prst="wedgeRectCallout">
            <a:avLst>
              <a:gd name="adj1" fmla="val 56703"/>
              <a:gd name="adj2" fmla="val 28771"/>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a:t>“my identity and my upbringing helped me develop this sense of self.”</a:t>
            </a:r>
          </a:p>
        </p:txBody>
      </p:sp>
    </p:spTree>
    <p:extLst>
      <p:ext uri="{BB962C8B-B14F-4D97-AF65-F5344CB8AC3E}">
        <p14:creationId xmlns:p14="http://schemas.microsoft.com/office/powerpoint/2010/main" val="425659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7"/>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884">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888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P spid="7" grpId="0" animBg="1"/>
      <p:bldP spid="7" grpId="1"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3A49A415-C370-EBE6-84BA-8474590D7B2E}"/>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18A18D38-D52F-F9D2-8BD4-822D1DC2F04F}"/>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pic>
        <p:nvPicPr>
          <p:cNvPr id="8887" name="Google Shape;8887;p85">
            <a:extLst>
              <a:ext uri="{FF2B5EF4-FFF2-40B4-BE49-F238E27FC236}">
                <a16:creationId xmlns:a16="http://schemas.microsoft.com/office/drawing/2014/main" id="{B9EA5F38-5F72-6835-E28A-884BF7CB6D47}"/>
              </a:ext>
            </a:extLst>
          </p:cNvPr>
          <p:cNvPicPr preferRelativeResize="0"/>
          <p:nvPr/>
        </p:nvPicPr>
        <p:blipFill>
          <a:blip r:embed="rId4">
            <a:alphaModFix/>
          </a:blip>
          <a:stretch>
            <a:fillRect/>
          </a:stretch>
        </p:blipFill>
        <p:spPr>
          <a:xfrm rot="5400000">
            <a:off x="3151407" y="5554258"/>
            <a:ext cx="461351" cy="1167500"/>
          </a:xfrm>
          <a:prstGeom prst="rect">
            <a:avLst/>
          </a:prstGeom>
          <a:noFill/>
          <a:ln>
            <a:noFill/>
          </a:ln>
        </p:spPr>
      </p:pic>
      <p:sp>
        <p:nvSpPr>
          <p:cNvPr id="8884" name="Google Shape;8884;p85">
            <a:extLst>
              <a:ext uri="{FF2B5EF4-FFF2-40B4-BE49-F238E27FC236}">
                <a16:creationId xmlns:a16="http://schemas.microsoft.com/office/drawing/2014/main" id="{1FCDF269-B01B-134B-23F3-F0C8D365CD8E}"/>
              </a:ext>
            </a:extLst>
          </p:cNvPr>
          <p:cNvSpPr txBox="1">
            <a:spLocks noGrp="1"/>
          </p:cNvSpPr>
          <p:nvPr>
            <p:ph type="body" idx="1"/>
          </p:nvPr>
        </p:nvSpPr>
        <p:spPr>
          <a:xfrm>
            <a:off x="155306" y="1922405"/>
            <a:ext cx="10874644" cy="3005495"/>
          </a:xfrm>
          <a:prstGeom prst="rect">
            <a:avLst/>
          </a:prstGeom>
        </p:spPr>
        <p:txBody>
          <a:bodyPr spcFirstLastPara="1" wrap="square" lIns="121900" tIns="121900" rIns="121900" bIns="121900" anchor="t" anchorCtr="0">
            <a:noAutofit/>
          </a:bodyPr>
          <a:lstStyle/>
          <a:p>
            <a:r>
              <a:rPr lang="en-US" sz="2400"/>
              <a:t>We entered this analysis using Larnell’s (2016) framework. However, this framework was not developed for mathematicians’ stories, and we found a need to expand on the categories.</a:t>
            </a:r>
          </a:p>
          <a:p>
            <a:pPr lvl="1" algn="l"/>
            <a:r>
              <a:rPr lang="en-US" sz="2400"/>
              <a:t>Enjoyment of Mathematics</a:t>
            </a:r>
          </a:p>
          <a:p>
            <a:pPr lvl="1" algn="l"/>
            <a:r>
              <a:rPr lang="en-US" sz="2400"/>
              <a:t>Community: Home, School, Work, Mentorship</a:t>
            </a:r>
          </a:p>
        </p:txBody>
      </p:sp>
      <p:sp>
        <p:nvSpPr>
          <p:cNvPr id="8885" name="Google Shape;8885;p85">
            <a:extLst>
              <a:ext uri="{FF2B5EF4-FFF2-40B4-BE49-F238E27FC236}">
                <a16:creationId xmlns:a16="http://schemas.microsoft.com/office/drawing/2014/main" id="{991D13D0-224E-935B-5BFE-7FB219255EAF}"/>
              </a:ext>
            </a:extLst>
          </p:cNvPr>
          <p:cNvSpPr txBox="1">
            <a:spLocks noGrp="1"/>
          </p:cNvSpPr>
          <p:nvPr>
            <p:ph type="title"/>
          </p:nvPr>
        </p:nvSpPr>
        <p:spPr>
          <a:xfrm>
            <a:off x="155306" y="801875"/>
            <a:ext cx="11955443" cy="1068170"/>
          </a:xfrm>
          <a:prstGeom prst="rect">
            <a:avLst/>
          </a:prstGeom>
        </p:spPr>
        <p:txBody>
          <a:bodyPr spcFirstLastPara="1" wrap="square" lIns="121900" tIns="121900" rIns="121900" bIns="121900" anchor="b" anchorCtr="0">
            <a:noAutofit/>
          </a:bodyPr>
          <a:lstStyle/>
          <a:p>
            <a:r>
              <a:rPr lang="en-US" sz="4400"/>
              <a:t>Expanding the Mathematical Identity Framework</a:t>
            </a:r>
            <a:endParaRPr sz="4400"/>
          </a:p>
        </p:txBody>
      </p:sp>
    </p:spTree>
    <p:extLst>
      <p:ext uri="{BB962C8B-B14F-4D97-AF65-F5344CB8AC3E}">
        <p14:creationId xmlns:p14="http://schemas.microsoft.com/office/powerpoint/2010/main" val="753222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41634582-7A18-4EB5-43B9-785E8E9C2B50}"/>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55F3A02D-15D8-A5DD-5382-C886B7D4A109}"/>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sp>
        <p:nvSpPr>
          <p:cNvPr id="8884" name="Google Shape;8884;p85">
            <a:extLst>
              <a:ext uri="{FF2B5EF4-FFF2-40B4-BE49-F238E27FC236}">
                <a16:creationId xmlns:a16="http://schemas.microsoft.com/office/drawing/2014/main" id="{1AEA479B-952B-DA53-8BA1-D3491992EC1F}"/>
              </a:ext>
            </a:extLst>
          </p:cNvPr>
          <p:cNvSpPr txBox="1">
            <a:spLocks noGrp="1"/>
          </p:cNvSpPr>
          <p:nvPr>
            <p:ph type="body" idx="1"/>
          </p:nvPr>
        </p:nvSpPr>
        <p:spPr>
          <a:xfrm>
            <a:off x="155306" y="1400175"/>
            <a:ext cx="11955442" cy="3527725"/>
          </a:xfrm>
          <a:prstGeom prst="rect">
            <a:avLst/>
          </a:prstGeom>
        </p:spPr>
        <p:txBody>
          <a:bodyPr spcFirstLastPara="1" wrap="square" lIns="121900" tIns="121900" rIns="121900" bIns="121900" anchor="t" anchorCtr="0">
            <a:noAutofit/>
          </a:bodyPr>
          <a:lstStyle/>
          <a:p>
            <a:r>
              <a:rPr lang="en-US" sz="2400"/>
              <a:t>The “importance of mathematics” code emphasizes instrumental or extrinsic value </a:t>
            </a:r>
            <a:r>
              <a:rPr lang="en-US" sz="2000"/>
              <a:t>(see Martin, 2000)</a:t>
            </a:r>
          </a:p>
          <a:p>
            <a:r>
              <a:rPr lang="en-US" sz="2400"/>
              <a:t>We a code to capture emotions and the joy of mathematics</a:t>
            </a:r>
          </a:p>
          <a:p>
            <a:pPr lvl="1" algn="l"/>
            <a:r>
              <a:rPr lang="en-US" sz="2000"/>
              <a:t>“Defines oneself by enjoying and embracing the mathematics” (McGee, 2015)</a:t>
            </a:r>
          </a:p>
          <a:p>
            <a:r>
              <a:rPr lang="en-US" sz="2400"/>
              <a:t>Counters the myth: “mathematics is dry, it does not leave room for feelings” </a:t>
            </a:r>
            <a:r>
              <a:rPr lang="en-US" sz="2000"/>
              <a:t>(Di Martino &amp; Zan, 2011, p. 477)</a:t>
            </a:r>
          </a:p>
          <a:p>
            <a:r>
              <a:rPr lang="en-US" sz="2400"/>
              <a:t>Joy in mathematics was typically preceded by some transformation</a:t>
            </a:r>
          </a:p>
          <a:p>
            <a:pPr lvl="1" algn="l"/>
            <a:r>
              <a:rPr lang="en-US" sz="2000"/>
              <a:t>Some contrasted enjoyment of mathematics with their academic experiences</a:t>
            </a:r>
          </a:p>
          <a:p>
            <a:pPr lvl="1" algn="l"/>
            <a:r>
              <a:rPr lang="en-US" sz="2000"/>
              <a:t>While others found joy only when finding community</a:t>
            </a:r>
            <a:endParaRPr lang="en-US" sz="2400"/>
          </a:p>
          <a:p>
            <a:r>
              <a:rPr lang="en-US" sz="2400"/>
              <a:t>Enjoyment supported the authors’ narration of themselves as doers of mathematics and what that means to be successful in mathematics</a:t>
            </a:r>
          </a:p>
        </p:txBody>
      </p:sp>
      <p:sp>
        <p:nvSpPr>
          <p:cNvPr id="8885" name="Google Shape;8885;p85">
            <a:extLst>
              <a:ext uri="{FF2B5EF4-FFF2-40B4-BE49-F238E27FC236}">
                <a16:creationId xmlns:a16="http://schemas.microsoft.com/office/drawing/2014/main" id="{BAC0F5C5-809F-E374-FB3C-0B8BD9934DA1}"/>
              </a:ext>
            </a:extLst>
          </p:cNvPr>
          <p:cNvSpPr txBox="1">
            <a:spLocks noGrp="1"/>
          </p:cNvSpPr>
          <p:nvPr>
            <p:ph type="title"/>
          </p:nvPr>
        </p:nvSpPr>
        <p:spPr>
          <a:xfrm>
            <a:off x="1487515" y="332005"/>
            <a:ext cx="10623233" cy="1068170"/>
          </a:xfrm>
          <a:prstGeom prst="rect">
            <a:avLst/>
          </a:prstGeom>
        </p:spPr>
        <p:txBody>
          <a:bodyPr spcFirstLastPara="1" wrap="square" lIns="121900" tIns="121900" rIns="121900" bIns="121900" anchor="b" anchorCtr="0">
            <a:noAutofit/>
          </a:bodyPr>
          <a:lstStyle/>
          <a:p>
            <a:r>
              <a:rPr lang="en-US" sz="4400"/>
              <a:t>Enjoyment of Mathematics</a:t>
            </a:r>
            <a:endParaRPr sz="4400"/>
          </a:p>
        </p:txBody>
      </p:sp>
    </p:spTree>
    <p:extLst>
      <p:ext uri="{BB962C8B-B14F-4D97-AF65-F5344CB8AC3E}">
        <p14:creationId xmlns:p14="http://schemas.microsoft.com/office/powerpoint/2010/main" val="1980160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88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884">
                                            <p:txEl>
                                              <p:pRg st="5" end="5"/>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8884">
                                            <p:txEl>
                                              <p:pRg st="6" end="6"/>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888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8BEC5240-0A0A-4B0C-40AF-9EB809D3D52A}"/>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06DBCC9A-7A4B-6F58-BE04-6577348CB49C}"/>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sp>
        <p:nvSpPr>
          <p:cNvPr id="8884" name="Google Shape;8884;p85">
            <a:extLst>
              <a:ext uri="{FF2B5EF4-FFF2-40B4-BE49-F238E27FC236}">
                <a16:creationId xmlns:a16="http://schemas.microsoft.com/office/drawing/2014/main" id="{84ED9A90-A896-54EE-CFEB-A726C7C46C39}"/>
              </a:ext>
            </a:extLst>
          </p:cNvPr>
          <p:cNvSpPr txBox="1">
            <a:spLocks noGrp="1"/>
          </p:cNvSpPr>
          <p:nvPr>
            <p:ph type="body" idx="1"/>
          </p:nvPr>
        </p:nvSpPr>
        <p:spPr>
          <a:xfrm>
            <a:off x="155306" y="1400175"/>
            <a:ext cx="10874644" cy="3527725"/>
          </a:xfrm>
          <a:prstGeom prst="rect">
            <a:avLst/>
          </a:prstGeom>
        </p:spPr>
        <p:txBody>
          <a:bodyPr spcFirstLastPara="1" wrap="square" lIns="121900" tIns="121900" rIns="121900" bIns="121900" anchor="t" anchorCtr="0">
            <a:noAutofit/>
          </a:bodyPr>
          <a:lstStyle/>
          <a:p>
            <a:r>
              <a:rPr lang="en-US" sz="2400"/>
              <a:t>Expand community category to specify different communities</a:t>
            </a:r>
          </a:p>
          <a:p>
            <a:r>
              <a:rPr lang="en-US" sz="2400"/>
              <a:t>Larnell attends to home and school, our narratives show that work and mentorship communities are pivotal</a:t>
            </a:r>
          </a:p>
          <a:p>
            <a:r>
              <a:rPr lang="en-US" sz="2400"/>
              <a:t>Myth of isolated mathematical work </a:t>
            </a:r>
            <a:r>
              <a:rPr lang="en-US" sz="1600"/>
              <a:t>(e.g., Piatek-Jimenez, 2008) </a:t>
            </a:r>
            <a:r>
              <a:rPr lang="en-US" sz="2400"/>
              <a:t>and individualism </a:t>
            </a:r>
            <a:r>
              <a:rPr lang="en-US" sz="1600"/>
              <a:t>(e.g., Ataide Pinheiro, 2021; Battey &amp; Leyva, 2016) </a:t>
            </a:r>
            <a:r>
              <a:rPr lang="en-US" sz="2400"/>
              <a:t>contrasts with evidence of collaboration </a:t>
            </a:r>
            <a:r>
              <a:rPr lang="en-US" sz="1600"/>
              <a:t>(Burton, 1998)</a:t>
            </a:r>
          </a:p>
          <a:p>
            <a:r>
              <a:rPr lang="en-US" sz="2400"/>
              <a:t>Community and collaboration fueled joy and belonging</a:t>
            </a:r>
          </a:p>
          <a:p>
            <a:r>
              <a:rPr lang="en-US" sz="2400"/>
              <a:t>Authors not only found mentors but became mentors</a:t>
            </a:r>
          </a:p>
          <a:p>
            <a:r>
              <a:rPr lang="en-US" sz="2400"/>
              <a:t>Mathematical identity ties not only to prior experiences but also to efforts to reshape the academic institutions toward greater inclusivity</a:t>
            </a:r>
          </a:p>
          <a:p>
            <a:endParaRPr lang="en-US" sz="2400"/>
          </a:p>
        </p:txBody>
      </p:sp>
      <p:sp>
        <p:nvSpPr>
          <p:cNvPr id="8885" name="Google Shape;8885;p85">
            <a:extLst>
              <a:ext uri="{FF2B5EF4-FFF2-40B4-BE49-F238E27FC236}">
                <a16:creationId xmlns:a16="http://schemas.microsoft.com/office/drawing/2014/main" id="{C8286849-32B7-5B5D-D711-CCB1F6314164}"/>
              </a:ext>
            </a:extLst>
          </p:cNvPr>
          <p:cNvSpPr txBox="1">
            <a:spLocks noGrp="1"/>
          </p:cNvSpPr>
          <p:nvPr>
            <p:ph type="title"/>
          </p:nvPr>
        </p:nvSpPr>
        <p:spPr>
          <a:xfrm>
            <a:off x="514351" y="332005"/>
            <a:ext cx="11596398" cy="1068170"/>
          </a:xfrm>
          <a:prstGeom prst="rect">
            <a:avLst/>
          </a:prstGeom>
        </p:spPr>
        <p:txBody>
          <a:bodyPr spcFirstLastPara="1" wrap="square" lIns="121900" tIns="121900" rIns="121900" bIns="121900" anchor="b" anchorCtr="0">
            <a:noAutofit/>
          </a:bodyPr>
          <a:lstStyle/>
          <a:p>
            <a:r>
              <a:rPr lang="en-US" sz="4400"/>
              <a:t>Community: Home, School, Work, Mentorship</a:t>
            </a:r>
            <a:endParaRPr sz="4400"/>
          </a:p>
        </p:txBody>
      </p:sp>
    </p:spTree>
    <p:extLst>
      <p:ext uri="{BB962C8B-B14F-4D97-AF65-F5344CB8AC3E}">
        <p14:creationId xmlns:p14="http://schemas.microsoft.com/office/powerpoint/2010/main" val="2288638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88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88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A8A0AB-1A2B-6907-1AE9-A7AC9DB46FCE}"/>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7F56A1EF-93E4-A1BE-1C43-E276FDC5C78A}"/>
              </a:ext>
            </a:extLst>
          </p:cNvPr>
          <p:cNvSpPr>
            <a:spLocks noGrp="1"/>
          </p:cNvSpPr>
          <p:nvPr>
            <p:ph type="title"/>
          </p:nvPr>
        </p:nvSpPr>
        <p:spPr>
          <a:xfrm>
            <a:off x="3674000" y="5435600"/>
            <a:ext cx="8518000" cy="1422400"/>
          </a:xfrm>
        </p:spPr>
        <p:txBody>
          <a:bodyPr/>
          <a:lstStyle/>
          <a:p>
            <a:r>
              <a:rPr lang="en-US"/>
              <a:t>Discussion</a:t>
            </a:r>
          </a:p>
        </p:txBody>
      </p:sp>
    </p:spTree>
    <p:extLst>
      <p:ext uri="{BB962C8B-B14F-4D97-AF65-F5344CB8AC3E}">
        <p14:creationId xmlns:p14="http://schemas.microsoft.com/office/powerpoint/2010/main" val="51026075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ED26E998-0C32-51B7-4761-D028615BEDF0}"/>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B2137B16-5671-0DD9-F10A-990411DDE868}"/>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pic>
        <p:nvPicPr>
          <p:cNvPr id="8887" name="Google Shape;8887;p85">
            <a:extLst>
              <a:ext uri="{FF2B5EF4-FFF2-40B4-BE49-F238E27FC236}">
                <a16:creationId xmlns:a16="http://schemas.microsoft.com/office/drawing/2014/main" id="{1798F8D5-EB08-01E5-8DBE-5B289F16A176}"/>
              </a:ext>
            </a:extLst>
          </p:cNvPr>
          <p:cNvPicPr preferRelativeResize="0"/>
          <p:nvPr/>
        </p:nvPicPr>
        <p:blipFill>
          <a:blip r:embed="rId4">
            <a:alphaModFix/>
          </a:blip>
          <a:stretch>
            <a:fillRect/>
          </a:stretch>
        </p:blipFill>
        <p:spPr>
          <a:xfrm rot="5400000">
            <a:off x="3151407" y="5554258"/>
            <a:ext cx="461351" cy="1167500"/>
          </a:xfrm>
          <a:prstGeom prst="rect">
            <a:avLst/>
          </a:prstGeom>
          <a:noFill/>
          <a:ln>
            <a:noFill/>
          </a:ln>
        </p:spPr>
      </p:pic>
      <p:sp>
        <p:nvSpPr>
          <p:cNvPr id="8884" name="Google Shape;8884;p85">
            <a:extLst>
              <a:ext uri="{FF2B5EF4-FFF2-40B4-BE49-F238E27FC236}">
                <a16:creationId xmlns:a16="http://schemas.microsoft.com/office/drawing/2014/main" id="{26F0B976-7C2F-51C4-006D-76DD788CF6DC}"/>
              </a:ext>
            </a:extLst>
          </p:cNvPr>
          <p:cNvSpPr txBox="1">
            <a:spLocks noGrp="1"/>
          </p:cNvSpPr>
          <p:nvPr>
            <p:ph type="body" idx="1"/>
          </p:nvPr>
        </p:nvSpPr>
        <p:spPr>
          <a:xfrm>
            <a:off x="155306" y="1314450"/>
            <a:ext cx="11955442" cy="5054233"/>
          </a:xfrm>
          <a:prstGeom prst="rect">
            <a:avLst/>
          </a:prstGeom>
        </p:spPr>
        <p:txBody>
          <a:bodyPr spcFirstLastPara="1" wrap="square" lIns="121900" tIns="121900" rIns="121900" bIns="121900" anchor="t" anchorCtr="0">
            <a:normAutofit/>
          </a:bodyPr>
          <a:lstStyle/>
          <a:p>
            <a:r>
              <a:rPr lang="en-US" sz="2400"/>
              <a:t>Stories were rooted in early successes, multiple identity evolutions, and a turn toward change agency</a:t>
            </a:r>
          </a:p>
          <a:p>
            <a:r>
              <a:rPr lang="en-US" sz="2400"/>
              <a:t>The narratives surface archetypes that move beyond the “life-course” myth </a:t>
            </a:r>
          </a:p>
          <a:p>
            <a:r>
              <a:rPr lang="en-US" sz="2400"/>
              <a:t>The stories resonate with literature on struggle and exit from mathematics</a:t>
            </a:r>
          </a:p>
          <a:p>
            <a:r>
              <a:rPr lang="en-US" sz="2400"/>
              <a:t>Our narratives move past a persistence/attrition plot</a:t>
            </a:r>
          </a:p>
          <a:p>
            <a:r>
              <a:rPr lang="en-US" sz="2400"/>
              <a:t>The focus is less on enduring barriers and more on ways socialization leads to transformation</a:t>
            </a:r>
          </a:p>
          <a:p>
            <a:r>
              <a:rPr lang="en-US" sz="2400"/>
              <a:t>Communities built, identities reconciled, and what it means to be “good at mathematics” conceived toward process, collaboration, and curiosity</a:t>
            </a:r>
          </a:p>
        </p:txBody>
      </p:sp>
      <p:sp>
        <p:nvSpPr>
          <p:cNvPr id="8885" name="Google Shape;8885;p85">
            <a:extLst>
              <a:ext uri="{FF2B5EF4-FFF2-40B4-BE49-F238E27FC236}">
                <a16:creationId xmlns:a16="http://schemas.microsoft.com/office/drawing/2014/main" id="{2BCFEB5C-113C-A67D-A874-5A8C8CA86B14}"/>
              </a:ext>
            </a:extLst>
          </p:cNvPr>
          <p:cNvSpPr txBox="1">
            <a:spLocks noGrp="1"/>
          </p:cNvSpPr>
          <p:nvPr>
            <p:ph type="title"/>
          </p:nvPr>
        </p:nvSpPr>
        <p:spPr>
          <a:xfrm>
            <a:off x="1487515" y="332005"/>
            <a:ext cx="10623233" cy="1068170"/>
          </a:xfrm>
          <a:prstGeom prst="rect">
            <a:avLst/>
          </a:prstGeom>
        </p:spPr>
        <p:txBody>
          <a:bodyPr spcFirstLastPara="1" wrap="square" lIns="121900" tIns="121900" rIns="121900" bIns="121900" anchor="b" anchorCtr="0">
            <a:noAutofit/>
          </a:bodyPr>
          <a:lstStyle/>
          <a:p>
            <a:r>
              <a:rPr lang="en-US" sz="4400"/>
              <a:t>Discussion</a:t>
            </a:r>
            <a:endParaRPr sz="4400"/>
          </a:p>
        </p:txBody>
      </p:sp>
      <p:pic>
        <p:nvPicPr>
          <p:cNvPr id="8888" name="Google Shape;8888;p85">
            <a:extLst>
              <a:ext uri="{FF2B5EF4-FFF2-40B4-BE49-F238E27FC236}">
                <a16:creationId xmlns:a16="http://schemas.microsoft.com/office/drawing/2014/main" id="{1D1E3B27-DC5D-33D6-9C73-66CCEA767197}"/>
              </a:ext>
            </a:extLst>
          </p:cNvPr>
          <p:cNvPicPr preferRelativeResize="0"/>
          <p:nvPr/>
        </p:nvPicPr>
        <p:blipFill>
          <a:blip r:embed="rId4">
            <a:alphaModFix/>
          </a:blip>
          <a:stretch>
            <a:fillRect/>
          </a:stretch>
        </p:blipFill>
        <p:spPr>
          <a:xfrm rot="5400000">
            <a:off x="3151407" y="-94434"/>
            <a:ext cx="461351" cy="1167500"/>
          </a:xfrm>
          <a:prstGeom prst="rect">
            <a:avLst/>
          </a:prstGeom>
          <a:noFill/>
          <a:ln>
            <a:noFill/>
          </a:ln>
        </p:spPr>
      </p:pic>
    </p:spTree>
    <p:extLst>
      <p:ext uri="{BB962C8B-B14F-4D97-AF65-F5344CB8AC3E}">
        <p14:creationId xmlns:p14="http://schemas.microsoft.com/office/powerpoint/2010/main" val="109182818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6C4A6585-D5A6-BAAD-3439-64C65AE948AC}"/>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63ED880F-7C95-E336-0B95-0980C73DD8AF}"/>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sp>
        <p:nvSpPr>
          <p:cNvPr id="8884" name="Google Shape;8884;p85">
            <a:extLst>
              <a:ext uri="{FF2B5EF4-FFF2-40B4-BE49-F238E27FC236}">
                <a16:creationId xmlns:a16="http://schemas.microsoft.com/office/drawing/2014/main" id="{347990D5-B5E8-2FCC-EEC0-A1AB71B04DD9}"/>
              </a:ext>
            </a:extLst>
          </p:cNvPr>
          <p:cNvSpPr txBox="1">
            <a:spLocks noGrp="1"/>
          </p:cNvSpPr>
          <p:nvPr>
            <p:ph type="body" idx="1"/>
          </p:nvPr>
        </p:nvSpPr>
        <p:spPr>
          <a:xfrm>
            <a:off x="155306" y="1400175"/>
            <a:ext cx="11769994" cy="5125820"/>
          </a:xfrm>
          <a:prstGeom prst="rect">
            <a:avLst/>
          </a:prstGeom>
        </p:spPr>
        <p:txBody>
          <a:bodyPr spcFirstLastPara="1" wrap="square" lIns="121900" tIns="121900" rIns="121900" bIns="121900" anchor="t" anchorCtr="0">
            <a:normAutofit lnSpcReduction="10000"/>
          </a:bodyPr>
          <a:lstStyle/>
          <a:p>
            <a:r>
              <a:rPr lang="en-US" sz="2400" dirty="0"/>
              <a:t>Gender, racial, and mathematical identities are intertwined </a:t>
            </a:r>
            <a:r>
              <a:rPr lang="en-US" sz="1700" dirty="0"/>
              <a:t>(McGee, 2015) </a:t>
            </a:r>
            <a:r>
              <a:rPr lang="en-US" sz="2400" dirty="0"/>
              <a:t>and employed Larnell’s (2016) lens developed with Black Americans</a:t>
            </a:r>
          </a:p>
          <a:p>
            <a:r>
              <a:rPr lang="en-US" sz="2400" dirty="0"/>
              <a:t>The authors’ stories did not directly emphasize racialized and gendered aggressions typical in persistence accounts </a:t>
            </a:r>
            <a:r>
              <a:rPr lang="en-US" sz="1700" dirty="0"/>
              <a:t>(e.g., Jett, 2019; McGee &amp; Martin, 2011b; Solomon et al., 2016)</a:t>
            </a:r>
          </a:p>
          <a:p>
            <a:r>
              <a:rPr lang="en-US" sz="2400" dirty="0"/>
              <a:t>Intersections of race and gender with mathematical identity were still consequential</a:t>
            </a:r>
          </a:p>
          <a:p>
            <a:pPr lvl="1" algn="l"/>
            <a:r>
              <a:rPr lang="en-US" sz="2000" dirty="0"/>
              <a:t>Priyam recalled signaling that she did not belong</a:t>
            </a:r>
          </a:p>
          <a:p>
            <a:pPr lvl="1" algn="l"/>
            <a:r>
              <a:rPr lang="en-US" sz="2000" dirty="0"/>
              <a:t>Pamela discussed imposter syndrome and representation gaps</a:t>
            </a:r>
          </a:p>
          <a:p>
            <a:pPr lvl="1" algn="l"/>
            <a:r>
              <a:rPr lang="en-US" sz="2000" dirty="0"/>
              <a:t>Aris described the impact of seeing Black male professors</a:t>
            </a:r>
          </a:p>
          <a:p>
            <a:pPr lvl="1" algn="l"/>
            <a:r>
              <a:rPr lang="en-US" sz="2000" dirty="0"/>
              <a:t>Rebecca discussed the power of collaborating with women</a:t>
            </a:r>
          </a:p>
          <a:p>
            <a:r>
              <a:rPr lang="en-US" sz="2400" dirty="0"/>
              <a:t>Many narratives culminated in mentoring and role model aims, a theme in </a:t>
            </a:r>
            <a:r>
              <a:rPr lang="en-US" sz="2400" dirty="0" err="1"/>
              <a:t>counterstories</a:t>
            </a:r>
            <a:r>
              <a:rPr lang="en-US" sz="2000" dirty="0"/>
              <a:t> </a:t>
            </a:r>
            <a:r>
              <a:rPr lang="en-US" sz="1700" dirty="0"/>
              <a:t>(e.g., Herzig, 2010; McGee &amp; Martin, 2011a, 2011b)</a:t>
            </a:r>
            <a:endParaRPr lang="en-US" sz="2400" dirty="0"/>
          </a:p>
        </p:txBody>
      </p:sp>
      <p:sp>
        <p:nvSpPr>
          <p:cNvPr id="8885" name="Google Shape;8885;p85">
            <a:extLst>
              <a:ext uri="{FF2B5EF4-FFF2-40B4-BE49-F238E27FC236}">
                <a16:creationId xmlns:a16="http://schemas.microsoft.com/office/drawing/2014/main" id="{85A6051A-B315-3FA1-85B5-01947BF9CEA8}"/>
              </a:ext>
            </a:extLst>
          </p:cNvPr>
          <p:cNvSpPr txBox="1">
            <a:spLocks noGrp="1"/>
          </p:cNvSpPr>
          <p:nvPr>
            <p:ph type="title"/>
          </p:nvPr>
        </p:nvSpPr>
        <p:spPr>
          <a:xfrm>
            <a:off x="1487515" y="332005"/>
            <a:ext cx="10623233" cy="1068170"/>
          </a:xfrm>
          <a:prstGeom prst="rect">
            <a:avLst/>
          </a:prstGeom>
        </p:spPr>
        <p:txBody>
          <a:bodyPr spcFirstLastPara="1" wrap="square" lIns="121900" tIns="121900" rIns="121900" bIns="121900" anchor="b" anchorCtr="0">
            <a:noAutofit/>
          </a:bodyPr>
          <a:lstStyle/>
          <a:p>
            <a:r>
              <a:rPr lang="en-US" sz="4400" dirty="0"/>
              <a:t>Discussion</a:t>
            </a:r>
            <a:endParaRPr sz="4400" dirty="0"/>
          </a:p>
        </p:txBody>
      </p:sp>
      <p:pic>
        <p:nvPicPr>
          <p:cNvPr id="8888" name="Google Shape;8888;p85">
            <a:extLst>
              <a:ext uri="{FF2B5EF4-FFF2-40B4-BE49-F238E27FC236}">
                <a16:creationId xmlns:a16="http://schemas.microsoft.com/office/drawing/2014/main" id="{BB32EDDD-4BCE-F332-4E93-C5F74AB7435B}"/>
              </a:ext>
            </a:extLst>
          </p:cNvPr>
          <p:cNvPicPr preferRelativeResize="0"/>
          <p:nvPr/>
        </p:nvPicPr>
        <p:blipFill>
          <a:blip r:embed="rId4">
            <a:alphaModFix/>
          </a:blip>
          <a:stretch>
            <a:fillRect/>
          </a:stretch>
        </p:blipFill>
        <p:spPr>
          <a:xfrm rot="5400000">
            <a:off x="3151407" y="-21069"/>
            <a:ext cx="461351" cy="1167500"/>
          </a:xfrm>
          <a:prstGeom prst="rect">
            <a:avLst/>
          </a:prstGeom>
          <a:noFill/>
          <a:ln>
            <a:noFill/>
          </a:ln>
        </p:spPr>
      </p:pic>
    </p:spTree>
    <p:extLst>
      <p:ext uri="{BB962C8B-B14F-4D97-AF65-F5344CB8AC3E}">
        <p14:creationId xmlns:p14="http://schemas.microsoft.com/office/powerpoint/2010/main" val="4681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884">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8884">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884">
                                            <p:txEl>
                                              <p:pRg st="5" end="5"/>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884">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88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E212FA60-C1B2-1BD2-5ABD-29D72CE7286D}"/>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6ACD2DBE-A559-283E-6FDC-EBE08FBF83D7}"/>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pic>
        <p:nvPicPr>
          <p:cNvPr id="8887" name="Google Shape;8887;p85">
            <a:extLst>
              <a:ext uri="{FF2B5EF4-FFF2-40B4-BE49-F238E27FC236}">
                <a16:creationId xmlns:a16="http://schemas.microsoft.com/office/drawing/2014/main" id="{0F29CA6B-92C7-CBC5-4197-50ED8705467C}"/>
              </a:ext>
            </a:extLst>
          </p:cNvPr>
          <p:cNvPicPr preferRelativeResize="0"/>
          <p:nvPr/>
        </p:nvPicPr>
        <p:blipFill>
          <a:blip r:embed="rId4">
            <a:alphaModFix/>
          </a:blip>
          <a:stretch>
            <a:fillRect/>
          </a:stretch>
        </p:blipFill>
        <p:spPr>
          <a:xfrm rot="5400000">
            <a:off x="3151405" y="5845812"/>
            <a:ext cx="461351" cy="1167500"/>
          </a:xfrm>
          <a:prstGeom prst="rect">
            <a:avLst/>
          </a:prstGeom>
          <a:noFill/>
          <a:ln>
            <a:noFill/>
          </a:ln>
        </p:spPr>
      </p:pic>
      <p:sp>
        <p:nvSpPr>
          <p:cNvPr id="8884" name="Google Shape;8884;p85">
            <a:extLst>
              <a:ext uri="{FF2B5EF4-FFF2-40B4-BE49-F238E27FC236}">
                <a16:creationId xmlns:a16="http://schemas.microsoft.com/office/drawing/2014/main" id="{4D69DD97-C453-3104-6412-5276643424D0}"/>
              </a:ext>
            </a:extLst>
          </p:cNvPr>
          <p:cNvSpPr txBox="1">
            <a:spLocks noGrp="1"/>
          </p:cNvSpPr>
          <p:nvPr>
            <p:ph type="body" idx="1"/>
          </p:nvPr>
        </p:nvSpPr>
        <p:spPr>
          <a:xfrm>
            <a:off x="155306" y="1335933"/>
            <a:ext cx="11769994" cy="5263428"/>
          </a:xfrm>
          <a:prstGeom prst="rect">
            <a:avLst/>
          </a:prstGeom>
        </p:spPr>
        <p:txBody>
          <a:bodyPr spcFirstLastPara="1" wrap="square" lIns="121900" tIns="121900" rIns="121900" bIns="121900" anchor="t" anchorCtr="0">
            <a:normAutofit/>
          </a:bodyPr>
          <a:lstStyle/>
          <a:p>
            <a:r>
              <a:rPr lang="en-US" sz="2400"/>
              <a:t>Mathematical journeys of mathematicians from other countries may provide similar images</a:t>
            </a:r>
          </a:p>
          <a:p>
            <a:r>
              <a:rPr lang="en-US" sz="2400"/>
              <a:t>Different cultural backgrounds and narratives may cause different tensions and expectations </a:t>
            </a:r>
            <a:r>
              <a:rPr lang="en-US" sz="1800"/>
              <a:t>(Zhou, 2014)</a:t>
            </a:r>
          </a:p>
          <a:p>
            <a:r>
              <a:rPr lang="en-US" sz="2400"/>
              <a:t>We also acknowledge the role of the research-team provided questions in potentially priming certain types of results</a:t>
            </a:r>
          </a:p>
        </p:txBody>
      </p:sp>
      <p:sp>
        <p:nvSpPr>
          <p:cNvPr id="8885" name="Google Shape;8885;p85">
            <a:extLst>
              <a:ext uri="{FF2B5EF4-FFF2-40B4-BE49-F238E27FC236}">
                <a16:creationId xmlns:a16="http://schemas.microsoft.com/office/drawing/2014/main" id="{E0F16D33-8B77-180A-EB2D-F25411E5DBBE}"/>
              </a:ext>
            </a:extLst>
          </p:cNvPr>
          <p:cNvSpPr txBox="1">
            <a:spLocks noGrp="1"/>
          </p:cNvSpPr>
          <p:nvPr>
            <p:ph type="title"/>
          </p:nvPr>
        </p:nvSpPr>
        <p:spPr>
          <a:xfrm>
            <a:off x="1487515" y="332005"/>
            <a:ext cx="10623233" cy="1068170"/>
          </a:xfrm>
          <a:prstGeom prst="rect">
            <a:avLst/>
          </a:prstGeom>
        </p:spPr>
        <p:txBody>
          <a:bodyPr spcFirstLastPara="1" wrap="square" lIns="121900" tIns="121900" rIns="121900" bIns="121900" anchor="b" anchorCtr="0">
            <a:noAutofit/>
          </a:bodyPr>
          <a:lstStyle/>
          <a:p>
            <a:r>
              <a:rPr lang="en-US" sz="4400"/>
              <a:t>Limitations</a:t>
            </a:r>
            <a:endParaRPr sz="4400"/>
          </a:p>
        </p:txBody>
      </p:sp>
      <p:pic>
        <p:nvPicPr>
          <p:cNvPr id="8888" name="Google Shape;8888;p85">
            <a:extLst>
              <a:ext uri="{FF2B5EF4-FFF2-40B4-BE49-F238E27FC236}">
                <a16:creationId xmlns:a16="http://schemas.microsoft.com/office/drawing/2014/main" id="{8B404E9F-6762-EBAE-3626-2C92D3B9A6D8}"/>
              </a:ext>
            </a:extLst>
          </p:cNvPr>
          <p:cNvPicPr preferRelativeResize="0"/>
          <p:nvPr/>
        </p:nvPicPr>
        <p:blipFill>
          <a:blip r:embed="rId4">
            <a:alphaModFix/>
          </a:blip>
          <a:stretch>
            <a:fillRect/>
          </a:stretch>
        </p:blipFill>
        <p:spPr>
          <a:xfrm rot="5400000">
            <a:off x="3151406" y="-94434"/>
            <a:ext cx="461351" cy="1167500"/>
          </a:xfrm>
          <a:prstGeom prst="rect">
            <a:avLst/>
          </a:prstGeom>
          <a:noFill/>
          <a:ln>
            <a:noFill/>
          </a:ln>
        </p:spPr>
      </p:pic>
    </p:spTree>
    <p:extLst>
      <p:ext uri="{BB962C8B-B14F-4D97-AF65-F5344CB8AC3E}">
        <p14:creationId xmlns:p14="http://schemas.microsoft.com/office/powerpoint/2010/main" val="1145049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04D95FC6-1511-1AC4-E107-9AA13B0F5F40}"/>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14F57DBC-89DB-C386-4925-7F114DD736D2}"/>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pic>
        <p:nvPicPr>
          <p:cNvPr id="8887" name="Google Shape;8887;p85">
            <a:extLst>
              <a:ext uri="{FF2B5EF4-FFF2-40B4-BE49-F238E27FC236}">
                <a16:creationId xmlns:a16="http://schemas.microsoft.com/office/drawing/2014/main" id="{3A2E2CA6-9D68-BBAF-0262-A93FCCEC458C}"/>
              </a:ext>
            </a:extLst>
          </p:cNvPr>
          <p:cNvPicPr preferRelativeResize="0"/>
          <p:nvPr/>
        </p:nvPicPr>
        <p:blipFill>
          <a:blip r:embed="rId4">
            <a:alphaModFix/>
          </a:blip>
          <a:stretch>
            <a:fillRect/>
          </a:stretch>
        </p:blipFill>
        <p:spPr>
          <a:xfrm rot="5400000">
            <a:off x="3151407" y="5554258"/>
            <a:ext cx="461351" cy="1167500"/>
          </a:xfrm>
          <a:prstGeom prst="rect">
            <a:avLst/>
          </a:prstGeom>
          <a:noFill/>
          <a:ln>
            <a:noFill/>
          </a:ln>
        </p:spPr>
      </p:pic>
      <p:sp>
        <p:nvSpPr>
          <p:cNvPr id="8884" name="Google Shape;8884;p85">
            <a:extLst>
              <a:ext uri="{FF2B5EF4-FFF2-40B4-BE49-F238E27FC236}">
                <a16:creationId xmlns:a16="http://schemas.microsoft.com/office/drawing/2014/main" id="{9650FA44-52B8-0BEA-61C0-494BDF176BFC}"/>
              </a:ext>
            </a:extLst>
          </p:cNvPr>
          <p:cNvSpPr txBox="1">
            <a:spLocks noGrp="1"/>
          </p:cNvSpPr>
          <p:nvPr>
            <p:ph type="body" idx="1"/>
          </p:nvPr>
        </p:nvSpPr>
        <p:spPr>
          <a:xfrm>
            <a:off x="155306" y="1348903"/>
            <a:ext cx="11769994" cy="4558430"/>
          </a:xfrm>
          <a:prstGeom prst="rect">
            <a:avLst/>
          </a:prstGeom>
        </p:spPr>
        <p:txBody>
          <a:bodyPr spcFirstLastPara="1" wrap="square" lIns="121900" tIns="121900" rIns="121900" bIns="121900" anchor="t" anchorCtr="0">
            <a:noAutofit/>
          </a:bodyPr>
          <a:lstStyle/>
          <a:p>
            <a:r>
              <a:rPr lang="en-US" sz="2400"/>
              <a:t>“Doing mathematics'' can be seen as “doing masculinity” </a:t>
            </a:r>
            <a:r>
              <a:rPr lang="en-US" sz="1600"/>
              <a:t>(Mendick, 2016)</a:t>
            </a:r>
            <a:r>
              <a:rPr lang="en-US" sz="2400"/>
              <a:t> where the goal is to prove oneself as intellectually superior</a:t>
            </a:r>
          </a:p>
          <a:p>
            <a:pPr lvl="1" algn="l"/>
            <a:r>
              <a:rPr lang="en-US" sz="2000"/>
              <a:t>This relies on dominant narratives of mathematics as neutral, dehumanized, emotionless, and innate</a:t>
            </a:r>
          </a:p>
          <a:p>
            <a:pPr lvl="1" algn="l"/>
            <a:r>
              <a:rPr lang="en-US" sz="2000"/>
              <a:t>These stories provide images of the types of disruptions that can occur and can serve as foundations for changing assumptions and images for students who may consider careers in mathematics</a:t>
            </a:r>
          </a:p>
          <a:p>
            <a:pPr lvl="1" algn="l"/>
            <a:r>
              <a:rPr lang="en-US" sz="2000"/>
              <a:t>We see the evidence of these diverse storylines as potential templates for students to reflect on their own trajectories</a:t>
            </a:r>
          </a:p>
          <a:p>
            <a:pPr lvl="1" algn="l"/>
            <a:r>
              <a:rPr lang="en-US" sz="2000"/>
              <a:t>The life-course myth provides a simple narrative arc, but it is not the only arc</a:t>
            </a:r>
          </a:p>
          <a:p>
            <a:endParaRPr lang="en-US" sz="2400"/>
          </a:p>
        </p:txBody>
      </p:sp>
      <p:sp>
        <p:nvSpPr>
          <p:cNvPr id="8885" name="Google Shape;8885;p85">
            <a:extLst>
              <a:ext uri="{FF2B5EF4-FFF2-40B4-BE49-F238E27FC236}">
                <a16:creationId xmlns:a16="http://schemas.microsoft.com/office/drawing/2014/main" id="{54EAE49B-5C99-DC88-9E55-6A7D2B6CFB65}"/>
              </a:ext>
            </a:extLst>
          </p:cNvPr>
          <p:cNvSpPr txBox="1">
            <a:spLocks noGrp="1"/>
          </p:cNvSpPr>
          <p:nvPr>
            <p:ph type="title"/>
          </p:nvPr>
        </p:nvSpPr>
        <p:spPr>
          <a:xfrm>
            <a:off x="1487515" y="332005"/>
            <a:ext cx="10623233" cy="1068170"/>
          </a:xfrm>
          <a:prstGeom prst="rect">
            <a:avLst/>
          </a:prstGeom>
        </p:spPr>
        <p:txBody>
          <a:bodyPr spcFirstLastPara="1" wrap="square" lIns="121900" tIns="121900" rIns="121900" bIns="121900" anchor="b" anchorCtr="0">
            <a:noAutofit/>
          </a:bodyPr>
          <a:lstStyle/>
          <a:p>
            <a:r>
              <a:rPr lang="en-US" sz="4400"/>
              <a:t>Future Directions</a:t>
            </a:r>
            <a:endParaRPr sz="4400"/>
          </a:p>
        </p:txBody>
      </p:sp>
      <p:pic>
        <p:nvPicPr>
          <p:cNvPr id="8888" name="Google Shape;8888;p85">
            <a:extLst>
              <a:ext uri="{FF2B5EF4-FFF2-40B4-BE49-F238E27FC236}">
                <a16:creationId xmlns:a16="http://schemas.microsoft.com/office/drawing/2014/main" id="{2B36334A-157C-4DB1-1380-187156400538}"/>
              </a:ext>
            </a:extLst>
          </p:cNvPr>
          <p:cNvPicPr preferRelativeResize="0"/>
          <p:nvPr/>
        </p:nvPicPr>
        <p:blipFill>
          <a:blip r:embed="rId4">
            <a:alphaModFix/>
          </a:blip>
          <a:stretch>
            <a:fillRect/>
          </a:stretch>
        </p:blipFill>
        <p:spPr>
          <a:xfrm rot="5400000">
            <a:off x="3151407" y="-94434"/>
            <a:ext cx="461351" cy="1167500"/>
          </a:xfrm>
          <a:prstGeom prst="rect">
            <a:avLst/>
          </a:prstGeom>
          <a:noFill/>
          <a:ln>
            <a:noFill/>
          </a:ln>
        </p:spPr>
      </p:pic>
    </p:spTree>
    <p:extLst>
      <p:ext uri="{BB962C8B-B14F-4D97-AF65-F5344CB8AC3E}">
        <p14:creationId xmlns:p14="http://schemas.microsoft.com/office/powerpoint/2010/main" val="2008992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884">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88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88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715"/>
        <p:cNvGrpSpPr/>
        <p:nvPr/>
      </p:nvGrpSpPr>
      <p:grpSpPr>
        <a:xfrm>
          <a:off x="0" y="0"/>
          <a:ext cx="0" cy="0"/>
          <a:chOff x="0" y="0"/>
          <a:chExt cx="0" cy="0"/>
        </a:xfrm>
      </p:grpSpPr>
      <p:sp>
        <p:nvSpPr>
          <p:cNvPr id="9716" name="Google Shape;9716;p130"/>
          <p:cNvSpPr txBox="1">
            <a:spLocks noGrp="1"/>
          </p:cNvSpPr>
          <p:nvPr>
            <p:ph type="subTitle" idx="1"/>
          </p:nvPr>
        </p:nvSpPr>
        <p:spPr>
          <a:xfrm>
            <a:off x="1309168" y="1640388"/>
            <a:ext cx="10677042" cy="4247744"/>
          </a:xfrm>
          <a:prstGeom prst="rect">
            <a:avLst/>
          </a:prstGeom>
        </p:spPr>
        <p:txBody>
          <a:bodyPr spcFirstLastPara="1" wrap="square" lIns="121900" tIns="121900" rIns="121900" bIns="121900" anchor="t" anchorCtr="0">
            <a:noAutofit/>
          </a:bodyPr>
          <a:lstStyle/>
          <a:p>
            <a:pPr marL="0" indent="0">
              <a:buClr>
                <a:srgbClr val="5B595B"/>
              </a:buClr>
              <a:buSzPts val="1100"/>
              <a:buNone/>
            </a:pPr>
            <a:r>
              <a:rPr lang="en-US" sz="2400"/>
              <a:t>Intended for ITP audience</a:t>
            </a:r>
          </a:p>
          <a:p>
            <a:pPr marL="0" indent="0">
              <a:buClr>
                <a:srgbClr val="5B595B"/>
              </a:buClr>
              <a:buSzPts val="1100"/>
              <a:buNone/>
            </a:pPr>
            <a:r>
              <a:rPr lang="en-US" sz="2400"/>
              <a:t>The stories would go with the proofs</a:t>
            </a:r>
          </a:p>
          <a:p>
            <a:pPr marL="0" indent="0">
              <a:buClr>
                <a:srgbClr val="5B595B"/>
              </a:buClr>
              <a:buSzPts val="1100"/>
              <a:buNone/>
            </a:pPr>
            <a:r>
              <a:rPr lang="en-US" sz="2400"/>
              <a:t>A set of guiding questions were given (up to them to use them)</a:t>
            </a:r>
          </a:p>
          <a:p>
            <a:pPr marL="800100" lvl="1" algn="l">
              <a:buClr>
                <a:schemeClr val="accent4">
                  <a:lumMod val="75000"/>
                </a:schemeClr>
              </a:buClr>
              <a:buSzPts val="1100"/>
            </a:pPr>
            <a:r>
              <a:rPr lang="en-US" sz="2000"/>
              <a:t>Stories of struggle and overcoming a challenge</a:t>
            </a:r>
          </a:p>
          <a:p>
            <a:pPr marL="800100" lvl="1" algn="l">
              <a:buClr>
                <a:schemeClr val="accent4">
                  <a:lumMod val="75000"/>
                </a:schemeClr>
              </a:buClr>
              <a:buSzPts val="1100"/>
            </a:pPr>
            <a:r>
              <a:rPr lang="en-US" sz="2000"/>
              <a:t>Entry point to mathematics</a:t>
            </a:r>
          </a:p>
          <a:p>
            <a:pPr marL="800100" lvl="1" algn="l">
              <a:buClr>
                <a:schemeClr val="accent4">
                  <a:lumMod val="75000"/>
                </a:schemeClr>
              </a:buClr>
              <a:buSzPts val="1100"/>
            </a:pPr>
            <a:r>
              <a:rPr lang="en-US" sz="2000"/>
              <a:t>Interests outside of mathematics</a:t>
            </a:r>
          </a:p>
          <a:p>
            <a:pPr marL="800100" lvl="1" algn="l">
              <a:buClr>
                <a:schemeClr val="accent4">
                  <a:lumMod val="75000"/>
                </a:schemeClr>
              </a:buClr>
              <a:buSzPts val="1100"/>
            </a:pPr>
            <a:r>
              <a:rPr lang="en-US" sz="2000"/>
              <a:t>Experiences of exclusion and inclusion in various spaces</a:t>
            </a:r>
          </a:p>
          <a:p>
            <a:pPr marL="800100" lvl="1" algn="l">
              <a:buClr>
                <a:schemeClr val="accent4">
                  <a:lumMod val="75000"/>
                </a:schemeClr>
              </a:buClr>
              <a:buSzPts val="1100"/>
            </a:pPr>
            <a:r>
              <a:rPr lang="en-US" sz="2000"/>
              <a:t>Mathematical joy </a:t>
            </a:r>
          </a:p>
          <a:p>
            <a:pPr marL="0" indent="0">
              <a:buClr>
                <a:srgbClr val="5B595B"/>
              </a:buClr>
              <a:buSzPts val="1100"/>
              <a:buNone/>
            </a:pPr>
            <a:endParaRPr lang="en-US" sz="2400"/>
          </a:p>
          <a:p>
            <a:pPr marL="0" indent="0">
              <a:buClr>
                <a:srgbClr val="5B595B"/>
              </a:buClr>
              <a:buSzPts val="1100"/>
              <a:buNone/>
            </a:pPr>
            <a:r>
              <a:rPr lang="en-US" sz="2400"/>
              <a:t>Showcasing the humans behind the proofs</a:t>
            </a:r>
          </a:p>
          <a:p>
            <a:pPr marL="0" indent="0">
              <a:buClr>
                <a:srgbClr val="5B595B"/>
              </a:buClr>
              <a:buSzPts val="1100"/>
              <a:buNone/>
            </a:pPr>
            <a:r>
              <a:rPr lang="en-US" sz="2400"/>
              <a:t>Minoritized students could relate</a:t>
            </a:r>
            <a:endParaRPr sz="2400">
              <a:solidFill>
                <a:srgbClr val="000000"/>
              </a:solidFill>
              <a:latin typeface="Lato"/>
              <a:ea typeface="Lato"/>
              <a:cs typeface="Lato"/>
              <a:sym typeface="Lato"/>
            </a:endParaRPr>
          </a:p>
        </p:txBody>
      </p:sp>
      <p:sp>
        <p:nvSpPr>
          <p:cNvPr id="9717" name="Google Shape;9717;p130"/>
          <p:cNvSpPr txBox="1">
            <a:spLocks noGrp="1"/>
          </p:cNvSpPr>
          <p:nvPr>
            <p:ph type="title"/>
          </p:nvPr>
        </p:nvSpPr>
        <p:spPr>
          <a:xfrm>
            <a:off x="2013076" y="618384"/>
            <a:ext cx="8026274" cy="763600"/>
          </a:xfrm>
          <a:prstGeom prst="rect">
            <a:avLst/>
          </a:prstGeom>
        </p:spPr>
        <p:txBody>
          <a:bodyPr spcFirstLastPara="1" wrap="square" lIns="121900" tIns="121900" rIns="121900" bIns="121900" anchor="b" anchorCtr="0">
            <a:noAutofit/>
          </a:bodyPr>
          <a:lstStyle/>
          <a:p>
            <a:r>
              <a:rPr lang="en" sz="4400"/>
              <a:t>The Mathematician’s Stories</a:t>
            </a:r>
            <a:endParaRPr sz="4400"/>
          </a:p>
        </p:txBody>
      </p:sp>
      <p:pic>
        <p:nvPicPr>
          <p:cNvPr id="9718" name="Google Shape;9718;p130"/>
          <p:cNvPicPr preferRelativeResize="0"/>
          <p:nvPr/>
        </p:nvPicPr>
        <p:blipFill>
          <a:blip r:embed="rId3">
            <a:alphaModFix/>
          </a:blip>
          <a:stretch>
            <a:fillRect/>
          </a:stretch>
        </p:blipFill>
        <p:spPr>
          <a:xfrm rot="20489044">
            <a:off x="-696210" y="2120303"/>
            <a:ext cx="1673025" cy="2839521"/>
          </a:xfrm>
          <a:prstGeom prst="rect">
            <a:avLst/>
          </a:prstGeom>
          <a:noFill/>
          <a:ln>
            <a:noFill/>
          </a:ln>
        </p:spPr>
      </p:pic>
      <p:grpSp>
        <p:nvGrpSpPr>
          <p:cNvPr id="9719" name="Google Shape;9719;p130"/>
          <p:cNvGrpSpPr/>
          <p:nvPr/>
        </p:nvGrpSpPr>
        <p:grpSpPr>
          <a:xfrm rot="2135021">
            <a:off x="-1164372" y="3650642"/>
            <a:ext cx="1673025" cy="2839521"/>
            <a:chOff x="712976" y="1491257"/>
            <a:chExt cx="1254769" cy="2129641"/>
          </a:xfrm>
        </p:grpSpPr>
        <p:pic>
          <p:nvPicPr>
            <p:cNvPr id="9720" name="Google Shape;9720;p130"/>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p:cNvGrpSpPr/>
          <p:nvPr/>
        </p:nvGrpSpPr>
        <p:grpSpPr>
          <a:xfrm>
            <a:off x="-696210" y="146194"/>
            <a:ext cx="1879997" cy="2839525"/>
            <a:chOff x="1967753" y="657200"/>
            <a:chExt cx="1409998" cy="2129644"/>
          </a:xfrm>
        </p:grpSpPr>
        <p:pic>
          <p:nvPicPr>
            <p:cNvPr id="9723" name="Google Shape;9723;p130"/>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pic>
        <p:nvPicPr>
          <p:cNvPr id="4" name="Picture 3">
            <a:extLst>
              <a:ext uri="{FF2B5EF4-FFF2-40B4-BE49-F238E27FC236}">
                <a16:creationId xmlns:a16="http://schemas.microsoft.com/office/drawing/2014/main" id="{3E57729E-8E82-E215-2505-69C78CC6B345}"/>
              </a:ext>
            </a:extLst>
          </p:cNvPr>
          <p:cNvPicPr>
            <a:picLocks noChangeAspect="1"/>
          </p:cNvPicPr>
          <p:nvPr/>
        </p:nvPicPr>
        <p:blipFill>
          <a:blip r:embed="rId8"/>
          <a:stretch>
            <a:fillRect/>
          </a:stretch>
        </p:blipFill>
        <p:spPr>
          <a:xfrm>
            <a:off x="9853933" y="146194"/>
            <a:ext cx="2029410" cy="2029410"/>
          </a:xfrm>
          <a:prstGeom prst="rect">
            <a:avLst/>
          </a:prstGeom>
        </p:spPr>
      </p:pic>
      <p:sp>
        <p:nvSpPr>
          <p:cNvPr id="6" name="TextBox 5">
            <a:extLst>
              <a:ext uri="{FF2B5EF4-FFF2-40B4-BE49-F238E27FC236}">
                <a16:creationId xmlns:a16="http://schemas.microsoft.com/office/drawing/2014/main" id="{42F96587-71C1-9808-C75E-CE01394D814A}"/>
              </a:ext>
            </a:extLst>
          </p:cNvPr>
          <p:cNvSpPr txBox="1"/>
          <p:nvPr/>
        </p:nvSpPr>
        <p:spPr>
          <a:xfrm>
            <a:off x="0" y="6514156"/>
            <a:ext cx="8229703" cy="307777"/>
          </a:xfrm>
          <a:prstGeom prst="rect">
            <a:avLst/>
          </a:prstGeom>
          <a:noFill/>
        </p:spPr>
        <p:txBody>
          <a:bodyPr wrap="square">
            <a:spAutoFit/>
          </a:bodyPr>
          <a:lstStyle/>
          <a:p>
            <a:r>
              <a:rPr lang="en-US" dirty="0"/>
              <a:t>https://drive.google.com/file/d/1KKdiBqP2VnQ3rnXebDLZGOGXgfOrZY94/view?usp=sharing</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16">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716">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716">
                                            <p:txEl>
                                              <p:pRg st="5" end="5"/>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716">
                                            <p:txEl>
                                              <p:pRg st="6" end="6"/>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716">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716">
                                            <p:txEl>
                                              <p:pRg st="9" end="9"/>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71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uiExpand="1"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A1563DF7-8D43-F45B-94ED-1F383479BCB6}"/>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C9CE4F7E-E6AF-E7E6-270F-058EC0408A43}"/>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pic>
        <p:nvPicPr>
          <p:cNvPr id="8887" name="Google Shape;8887;p85">
            <a:extLst>
              <a:ext uri="{FF2B5EF4-FFF2-40B4-BE49-F238E27FC236}">
                <a16:creationId xmlns:a16="http://schemas.microsoft.com/office/drawing/2014/main" id="{CDB221B1-2A9E-E2EB-119F-6DA30FB8EB7D}"/>
              </a:ext>
            </a:extLst>
          </p:cNvPr>
          <p:cNvPicPr preferRelativeResize="0"/>
          <p:nvPr/>
        </p:nvPicPr>
        <p:blipFill>
          <a:blip r:embed="rId4">
            <a:alphaModFix/>
          </a:blip>
          <a:stretch>
            <a:fillRect/>
          </a:stretch>
        </p:blipFill>
        <p:spPr>
          <a:xfrm rot="5400000">
            <a:off x="3151407" y="5554258"/>
            <a:ext cx="461351" cy="1167500"/>
          </a:xfrm>
          <a:prstGeom prst="rect">
            <a:avLst/>
          </a:prstGeom>
          <a:noFill/>
          <a:ln>
            <a:noFill/>
          </a:ln>
        </p:spPr>
      </p:pic>
      <p:sp>
        <p:nvSpPr>
          <p:cNvPr id="8884" name="Google Shape;8884;p85">
            <a:extLst>
              <a:ext uri="{FF2B5EF4-FFF2-40B4-BE49-F238E27FC236}">
                <a16:creationId xmlns:a16="http://schemas.microsoft.com/office/drawing/2014/main" id="{23598EBF-0450-A367-F150-FDB0E60A727F}"/>
              </a:ext>
            </a:extLst>
          </p:cNvPr>
          <p:cNvSpPr txBox="1">
            <a:spLocks noGrp="1"/>
          </p:cNvSpPr>
          <p:nvPr>
            <p:ph type="body" idx="1"/>
          </p:nvPr>
        </p:nvSpPr>
        <p:spPr>
          <a:xfrm>
            <a:off x="155306" y="1400175"/>
            <a:ext cx="11769994" cy="5396216"/>
          </a:xfrm>
          <a:prstGeom prst="rect">
            <a:avLst/>
          </a:prstGeom>
        </p:spPr>
        <p:txBody>
          <a:bodyPr spcFirstLastPara="1" wrap="square" lIns="121900" tIns="121900" rIns="121900" bIns="121900" anchor="t" anchorCtr="0">
            <a:normAutofit/>
          </a:bodyPr>
          <a:lstStyle/>
          <a:p>
            <a:r>
              <a:rPr lang="en-US" sz="2400"/>
              <a:t>Our approach of focusing on identity, layers of socialization, and attending to expectations and contradiction indicators, provided a productive means to distill mathematics stories ranging from childhood to the professoriate</a:t>
            </a:r>
          </a:p>
          <a:p>
            <a:pPr lvl="1" algn="l"/>
            <a:r>
              <a:rPr lang="en-US" sz="2000"/>
              <a:t>The expanded framework paired with the contradictions and expectation approach provided a means to first saturate the stories, but then distill them to important transformations</a:t>
            </a:r>
          </a:p>
          <a:p>
            <a:pPr lvl="1" algn="l"/>
            <a:r>
              <a:rPr lang="en-US" sz="2000"/>
              <a:t>Future researchers could consider ways that mathematician stories may differ with different targeted samples</a:t>
            </a:r>
          </a:p>
        </p:txBody>
      </p:sp>
      <p:sp>
        <p:nvSpPr>
          <p:cNvPr id="4" name="Google Shape;8885;p85">
            <a:extLst>
              <a:ext uri="{FF2B5EF4-FFF2-40B4-BE49-F238E27FC236}">
                <a16:creationId xmlns:a16="http://schemas.microsoft.com/office/drawing/2014/main" id="{22B7456A-8733-BEFD-8582-4C5CB24A1194}"/>
              </a:ext>
            </a:extLst>
          </p:cNvPr>
          <p:cNvSpPr txBox="1">
            <a:spLocks/>
          </p:cNvSpPr>
          <p:nvPr/>
        </p:nvSpPr>
        <p:spPr>
          <a:xfrm>
            <a:off x="1487515" y="332005"/>
            <a:ext cx="10623233" cy="106817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chemeClr val="dk1"/>
              </a:buClr>
              <a:buSzPts val="3200"/>
              <a:buFont typeface="Marcellus"/>
              <a:buNone/>
              <a:defRPr sz="4267" b="0" i="0" u="none" strike="noStrike" cap="none">
                <a:solidFill>
                  <a:schemeClr val="dk1"/>
                </a:solidFill>
                <a:latin typeface="Marcellus"/>
                <a:ea typeface="Marcellus"/>
                <a:cs typeface="Marcellus"/>
                <a:sym typeface="Marcellus"/>
              </a:defRPr>
            </a:lvl1pPr>
            <a:lvl2pPr marR="0" lvl="1" algn="r" rtl="0" eaLnBrk="1" hangingPunct="1">
              <a:lnSpc>
                <a:spcPct val="100000"/>
              </a:lnSpc>
              <a:spcBef>
                <a:spcPts val="0"/>
              </a:spcBef>
              <a:spcAft>
                <a:spcPts val="0"/>
              </a:spcAft>
              <a:buClr>
                <a:schemeClr val="dk1"/>
              </a:buClr>
              <a:buSzPts val="3200"/>
              <a:buFont typeface="Marcellus"/>
              <a:buNone/>
              <a:defRPr sz="3200" b="0" i="0" u="none" strike="noStrike" cap="none">
                <a:solidFill>
                  <a:schemeClr val="dk1"/>
                </a:solidFill>
                <a:latin typeface="Marcellus"/>
                <a:ea typeface="Marcellus"/>
                <a:cs typeface="Marcellus"/>
                <a:sym typeface="Marcellus"/>
              </a:defRPr>
            </a:lvl2pPr>
            <a:lvl3pPr marR="0" lvl="2" algn="r" rtl="0" eaLnBrk="1" hangingPunct="1">
              <a:lnSpc>
                <a:spcPct val="100000"/>
              </a:lnSpc>
              <a:spcBef>
                <a:spcPts val="0"/>
              </a:spcBef>
              <a:spcAft>
                <a:spcPts val="0"/>
              </a:spcAft>
              <a:buClr>
                <a:schemeClr val="dk1"/>
              </a:buClr>
              <a:buSzPts val="3200"/>
              <a:buFont typeface="Marcellus"/>
              <a:buNone/>
              <a:defRPr sz="3200" b="0" i="0" u="none" strike="noStrike" cap="none">
                <a:solidFill>
                  <a:schemeClr val="dk1"/>
                </a:solidFill>
                <a:latin typeface="Marcellus"/>
                <a:ea typeface="Marcellus"/>
                <a:cs typeface="Marcellus"/>
                <a:sym typeface="Marcellus"/>
              </a:defRPr>
            </a:lvl3pPr>
            <a:lvl4pPr marR="0" lvl="3" algn="r" rtl="0" eaLnBrk="1" hangingPunct="1">
              <a:lnSpc>
                <a:spcPct val="100000"/>
              </a:lnSpc>
              <a:spcBef>
                <a:spcPts val="0"/>
              </a:spcBef>
              <a:spcAft>
                <a:spcPts val="0"/>
              </a:spcAft>
              <a:buClr>
                <a:schemeClr val="dk1"/>
              </a:buClr>
              <a:buSzPts val="3200"/>
              <a:buFont typeface="Marcellus"/>
              <a:buNone/>
              <a:defRPr sz="3200" b="0" i="0" u="none" strike="noStrike" cap="none">
                <a:solidFill>
                  <a:schemeClr val="dk1"/>
                </a:solidFill>
                <a:latin typeface="Marcellus"/>
                <a:ea typeface="Marcellus"/>
                <a:cs typeface="Marcellus"/>
                <a:sym typeface="Marcellus"/>
              </a:defRPr>
            </a:lvl4pPr>
            <a:lvl5pPr marR="0" lvl="4" algn="r" rtl="0" eaLnBrk="1" hangingPunct="1">
              <a:lnSpc>
                <a:spcPct val="100000"/>
              </a:lnSpc>
              <a:spcBef>
                <a:spcPts val="0"/>
              </a:spcBef>
              <a:spcAft>
                <a:spcPts val="0"/>
              </a:spcAft>
              <a:buClr>
                <a:schemeClr val="dk1"/>
              </a:buClr>
              <a:buSzPts val="3200"/>
              <a:buFont typeface="Marcellus"/>
              <a:buNone/>
              <a:defRPr sz="3200" b="0" i="0" u="none" strike="noStrike" cap="none">
                <a:solidFill>
                  <a:schemeClr val="dk1"/>
                </a:solidFill>
                <a:latin typeface="Marcellus"/>
                <a:ea typeface="Marcellus"/>
                <a:cs typeface="Marcellus"/>
                <a:sym typeface="Marcellus"/>
              </a:defRPr>
            </a:lvl5pPr>
            <a:lvl6pPr marR="0" lvl="5" algn="r" rtl="0" eaLnBrk="1" hangingPunct="1">
              <a:lnSpc>
                <a:spcPct val="100000"/>
              </a:lnSpc>
              <a:spcBef>
                <a:spcPts val="0"/>
              </a:spcBef>
              <a:spcAft>
                <a:spcPts val="0"/>
              </a:spcAft>
              <a:buClr>
                <a:schemeClr val="dk1"/>
              </a:buClr>
              <a:buSzPts val="3200"/>
              <a:buFont typeface="Marcellus"/>
              <a:buNone/>
              <a:defRPr sz="3200" b="0" i="0" u="none" strike="noStrike" cap="none">
                <a:solidFill>
                  <a:schemeClr val="dk1"/>
                </a:solidFill>
                <a:latin typeface="Marcellus"/>
                <a:ea typeface="Marcellus"/>
                <a:cs typeface="Marcellus"/>
                <a:sym typeface="Marcellus"/>
              </a:defRPr>
            </a:lvl6pPr>
            <a:lvl7pPr marR="0" lvl="6" algn="r" rtl="0" eaLnBrk="1" hangingPunct="1">
              <a:lnSpc>
                <a:spcPct val="100000"/>
              </a:lnSpc>
              <a:spcBef>
                <a:spcPts val="0"/>
              </a:spcBef>
              <a:spcAft>
                <a:spcPts val="0"/>
              </a:spcAft>
              <a:buClr>
                <a:schemeClr val="dk1"/>
              </a:buClr>
              <a:buSzPts val="3200"/>
              <a:buFont typeface="Marcellus"/>
              <a:buNone/>
              <a:defRPr sz="3200" b="0" i="0" u="none" strike="noStrike" cap="none">
                <a:solidFill>
                  <a:schemeClr val="dk1"/>
                </a:solidFill>
                <a:latin typeface="Marcellus"/>
                <a:ea typeface="Marcellus"/>
                <a:cs typeface="Marcellus"/>
                <a:sym typeface="Marcellus"/>
              </a:defRPr>
            </a:lvl7pPr>
            <a:lvl8pPr marR="0" lvl="7" algn="r" rtl="0" eaLnBrk="1" hangingPunct="1">
              <a:lnSpc>
                <a:spcPct val="100000"/>
              </a:lnSpc>
              <a:spcBef>
                <a:spcPts val="0"/>
              </a:spcBef>
              <a:spcAft>
                <a:spcPts val="0"/>
              </a:spcAft>
              <a:buClr>
                <a:schemeClr val="dk1"/>
              </a:buClr>
              <a:buSzPts val="3200"/>
              <a:buFont typeface="Marcellus"/>
              <a:buNone/>
              <a:defRPr sz="3200" b="0" i="0" u="none" strike="noStrike" cap="none">
                <a:solidFill>
                  <a:schemeClr val="dk1"/>
                </a:solidFill>
                <a:latin typeface="Marcellus"/>
                <a:ea typeface="Marcellus"/>
                <a:cs typeface="Marcellus"/>
                <a:sym typeface="Marcellus"/>
              </a:defRPr>
            </a:lvl8pPr>
            <a:lvl9pPr marR="0" lvl="8" algn="r" rtl="0" eaLnBrk="1" hangingPunct="1">
              <a:lnSpc>
                <a:spcPct val="100000"/>
              </a:lnSpc>
              <a:spcBef>
                <a:spcPts val="0"/>
              </a:spcBef>
              <a:spcAft>
                <a:spcPts val="0"/>
              </a:spcAft>
              <a:buClr>
                <a:schemeClr val="dk1"/>
              </a:buClr>
              <a:buSzPts val="3200"/>
              <a:buFont typeface="Marcellus"/>
              <a:buNone/>
              <a:defRPr sz="3200" b="0" i="0" u="none" strike="noStrike" cap="none">
                <a:solidFill>
                  <a:schemeClr val="dk1"/>
                </a:solidFill>
                <a:latin typeface="Marcellus"/>
                <a:ea typeface="Marcellus"/>
                <a:cs typeface="Marcellus"/>
                <a:sym typeface="Marcellus"/>
              </a:defRPr>
            </a:lvl9pPr>
          </a:lstStyle>
          <a:p>
            <a:r>
              <a:rPr lang="en-US" sz="4400"/>
              <a:t>Future Directions</a:t>
            </a:r>
          </a:p>
        </p:txBody>
      </p:sp>
      <p:pic>
        <p:nvPicPr>
          <p:cNvPr id="5" name="Google Shape;8888;p85">
            <a:extLst>
              <a:ext uri="{FF2B5EF4-FFF2-40B4-BE49-F238E27FC236}">
                <a16:creationId xmlns:a16="http://schemas.microsoft.com/office/drawing/2014/main" id="{8A5BFBD8-E255-2074-7AA4-6B6A8CD658EB}"/>
              </a:ext>
            </a:extLst>
          </p:cNvPr>
          <p:cNvPicPr preferRelativeResize="0"/>
          <p:nvPr/>
        </p:nvPicPr>
        <p:blipFill>
          <a:blip r:embed="rId4">
            <a:alphaModFix/>
          </a:blip>
          <a:stretch>
            <a:fillRect/>
          </a:stretch>
        </p:blipFill>
        <p:spPr>
          <a:xfrm rot="5400000">
            <a:off x="3151407" y="-94434"/>
            <a:ext cx="461351" cy="1167500"/>
          </a:xfrm>
          <a:prstGeom prst="rect">
            <a:avLst/>
          </a:prstGeom>
          <a:noFill/>
          <a:ln>
            <a:noFill/>
          </a:ln>
        </p:spPr>
      </p:pic>
    </p:spTree>
    <p:extLst>
      <p:ext uri="{BB962C8B-B14F-4D97-AF65-F5344CB8AC3E}">
        <p14:creationId xmlns:p14="http://schemas.microsoft.com/office/powerpoint/2010/main" val="2358195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884">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88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8883">
          <a:extLst>
            <a:ext uri="{FF2B5EF4-FFF2-40B4-BE49-F238E27FC236}">
              <a16:creationId xmlns:a16="http://schemas.microsoft.com/office/drawing/2014/main" id="{33A4ED63-9EB9-CE16-1DC5-C9AB511D195D}"/>
            </a:ext>
          </a:extLst>
        </p:cNvPr>
        <p:cNvGrpSpPr/>
        <p:nvPr/>
      </p:nvGrpSpPr>
      <p:grpSpPr>
        <a:xfrm>
          <a:off x="0" y="0"/>
          <a:ext cx="0" cy="0"/>
          <a:chOff x="0" y="0"/>
          <a:chExt cx="0" cy="0"/>
        </a:xfrm>
      </p:grpSpPr>
      <p:pic>
        <p:nvPicPr>
          <p:cNvPr id="8889" name="Google Shape;8889;p85">
            <a:extLst>
              <a:ext uri="{FF2B5EF4-FFF2-40B4-BE49-F238E27FC236}">
                <a16:creationId xmlns:a16="http://schemas.microsoft.com/office/drawing/2014/main" id="{3B5341AD-5212-5A58-27CE-D8C079EAB3DA}"/>
              </a:ext>
            </a:extLst>
          </p:cNvPr>
          <p:cNvPicPr preferRelativeResize="0"/>
          <p:nvPr/>
        </p:nvPicPr>
        <p:blipFill>
          <a:blip r:embed="rId3">
            <a:alphaModFix/>
          </a:blip>
          <a:stretch>
            <a:fillRect/>
          </a:stretch>
        </p:blipFill>
        <p:spPr>
          <a:xfrm rot="-2063004">
            <a:off x="-550977" y="4839581"/>
            <a:ext cx="2662603" cy="4036836"/>
          </a:xfrm>
          <a:prstGeom prst="rect">
            <a:avLst/>
          </a:prstGeom>
          <a:noFill/>
          <a:ln>
            <a:noFill/>
          </a:ln>
        </p:spPr>
      </p:pic>
      <p:pic>
        <p:nvPicPr>
          <p:cNvPr id="8887" name="Google Shape;8887;p85">
            <a:extLst>
              <a:ext uri="{FF2B5EF4-FFF2-40B4-BE49-F238E27FC236}">
                <a16:creationId xmlns:a16="http://schemas.microsoft.com/office/drawing/2014/main" id="{ADD96606-FAA5-8492-AD83-045EE0DB7747}"/>
              </a:ext>
            </a:extLst>
          </p:cNvPr>
          <p:cNvPicPr preferRelativeResize="0"/>
          <p:nvPr/>
        </p:nvPicPr>
        <p:blipFill>
          <a:blip r:embed="rId4">
            <a:alphaModFix/>
          </a:blip>
          <a:stretch>
            <a:fillRect/>
          </a:stretch>
        </p:blipFill>
        <p:spPr>
          <a:xfrm rot="5400000">
            <a:off x="3151407" y="5554258"/>
            <a:ext cx="461351" cy="1167500"/>
          </a:xfrm>
          <a:prstGeom prst="rect">
            <a:avLst/>
          </a:prstGeom>
          <a:noFill/>
          <a:ln>
            <a:noFill/>
          </a:ln>
        </p:spPr>
      </p:pic>
      <p:sp>
        <p:nvSpPr>
          <p:cNvPr id="8884" name="Google Shape;8884;p85">
            <a:extLst>
              <a:ext uri="{FF2B5EF4-FFF2-40B4-BE49-F238E27FC236}">
                <a16:creationId xmlns:a16="http://schemas.microsoft.com/office/drawing/2014/main" id="{B46A9780-CD45-46FF-601A-9116C71E3A58}"/>
              </a:ext>
            </a:extLst>
          </p:cNvPr>
          <p:cNvSpPr txBox="1">
            <a:spLocks noGrp="1"/>
          </p:cNvSpPr>
          <p:nvPr>
            <p:ph type="body" idx="1"/>
          </p:nvPr>
        </p:nvSpPr>
        <p:spPr>
          <a:xfrm>
            <a:off x="155306" y="1400175"/>
            <a:ext cx="11769994" cy="4507157"/>
          </a:xfrm>
          <a:prstGeom prst="rect">
            <a:avLst/>
          </a:prstGeom>
        </p:spPr>
        <p:txBody>
          <a:bodyPr spcFirstLastPara="1" wrap="square" lIns="121900" tIns="121900" rIns="121900" bIns="121900" anchor="t" anchorCtr="0">
            <a:normAutofit/>
          </a:bodyPr>
          <a:lstStyle/>
          <a:p>
            <a:r>
              <a:rPr lang="en-US" sz="2800" dirty="0"/>
              <a:t>This (and work around gendered language) has made me think about the dominant narratives, norms, and values</a:t>
            </a:r>
          </a:p>
          <a:p>
            <a:pPr lvl="1" algn="l"/>
            <a:r>
              <a:rPr lang="en-US" sz="2400" dirty="0"/>
              <a:t>How do students interpret our norms and values and how do they see themselves fitting into our community based on these norms and values?</a:t>
            </a:r>
          </a:p>
          <a:p>
            <a:pPr lvl="1" algn="l"/>
            <a:r>
              <a:rPr lang="en-US" sz="2400" dirty="0"/>
              <a:t>How do mathematicians/students who are women and/or people of color see themselves in the proofs they write?</a:t>
            </a:r>
          </a:p>
          <a:p>
            <a:pPr lvl="1" algn="l"/>
            <a:r>
              <a:rPr lang="en-US" sz="2400" dirty="0"/>
              <a:t>In what ways are the norms and values of formal mathematical proof writing depicting Euro-centric masculine ideologies?</a:t>
            </a:r>
          </a:p>
        </p:txBody>
      </p:sp>
      <p:sp>
        <p:nvSpPr>
          <p:cNvPr id="8885" name="Google Shape;8885;p85">
            <a:extLst>
              <a:ext uri="{FF2B5EF4-FFF2-40B4-BE49-F238E27FC236}">
                <a16:creationId xmlns:a16="http://schemas.microsoft.com/office/drawing/2014/main" id="{EEC04B32-2C1D-72B3-0AF9-F111CC122996}"/>
              </a:ext>
            </a:extLst>
          </p:cNvPr>
          <p:cNvSpPr txBox="1">
            <a:spLocks noGrp="1"/>
          </p:cNvSpPr>
          <p:nvPr>
            <p:ph type="title"/>
          </p:nvPr>
        </p:nvSpPr>
        <p:spPr>
          <a:xfrm>
            <a:off x="1487515" y="332005"/>
            <a:ext cx="10623233" cy="1068170"/>
          </a:xfrm>
          <a:prstGeom prst="rect">
            <a:avLst/>
          </a:prstGeom>
        </p:spPr>
        <p:txBody>
          <a:bodyPr spcFirstLastPara="1" wrap="square" lIns="121900" tIns="121900" rIns="121900" bIns="121900" anchor="b" anchorCtr="0">
            <a:noAutofit/>
          </a:bodyPr>
          <a:lstStyle/>
          <a:p>
            <a:r>
              <a:rPr lang="en-US" sz="4400"/>
              <a:t>My Future Directions</a:t>
            </a:r>
            <a:endParaRPr sz="4400"/>
          </a:p>
        </p:txBody>
      </p:sp>
      <p:pic>
        <p:nvPicPr>
          <p:cNvPr id="8888" name="Google Shape;8888;p85">
            <a:extLst>
              <a:ext uri="{FF2B5EF4-FFF2-40B4-BE49-F238E27FC236}">
                <a16:creationId xmlns:a16="http://schemas.microsoft.com/office/drawing/2014/main" id="{1FFD5CA7-799D-218C-D4E5-051B7FB71CA4}"/>
              </a:ext>
            </a:extLst>
          </p:cNvPr>
          <p:cNvPicPr preferRelativeResize="0"/>
          <p:nvPr/>
        </p:nvPicPr>
        <p:blipFill>
          <a:blip r:embed="rId4">
            <a:alphaModFix/>
          </a:blip>
          <a:stretch>
            <a:fillRect/>
          </a:stretch>
        </p:blipFill>
        <p:spPr>
          <a:xfrm rot="5400000">
            <a:off x="3151408" y="-94434"/>
            <a:ext cx="461351" cy="1167500"/>
          </a:xfrm>
          <a:prstGeom prst="rect">
            <a:avLst/>
          </a:prstGeom>
          <a:noFill/>
          <a:ln>
            <a:noFill/>
          </a:ln>
        </p:spPr>
      </p:pic>
    </p:spTree>
    <p:extLst>
      <p:ext uri="{BB962C8B-B14F-4D97-AF65-F5344CB8AC3E}">
        <p14:creationId xmlns:p14="http://schemas.microsoft.com/office/powerpoint/2010/main" val="3822866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8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88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884">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88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4" grpId="0" uiExpand="1"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63C6F27-CB5C-2406-20BC-04D5F37EBCA6}"/>
              </a:ext>
            </a:extLst>
          </p:cNvPr>
          <p:cNvSpPr>
            <a:spLocks noGrp="1"/>
          </p:cNvSpPr>
          <p:nvPr>
            <p:ph type="ctrTitle"/>
          </p:nvPr>
        </p:nvSpPr>
        <p:spPr/>
        <p:txBody>
          <a:bodyPr/>
          <a:lstStyle/>
          <a:p>
            <a:r>
              <a:rPr lang="en-US"/>
              <a:t>Thank you!</a:t>
            </a:r>
          </a:p>
        </p:txBody>
      </p:sp>
      <p:sp>
        <p:nvSpPr>
          <p:cNvPr id="5" name="Subtitle 4">
            <a:extLst>
              <a:ext uri="{FF2B5EF4-FFF2-40B4-BE49-F238E27FC236}">
                <a16:creationId xmlns:a16="http://schemas.microsoft.com/office/drawing/2014/main" id="{D721098B-CA28-43FA-11AC-CAA5988A995C}"/>
              </a:ext>
            </a:extLst>
          </p:cNvPr>
          <p:cNvSpPr>
            <a:spLocks noGrp="1"/>
          </p:cNvSpPr>
          <p:nvPr>
            <p:ph type="subTitle" idx="1"/>
          </p:nvPr>
        </p:nvSpPr>
        <p:spPr/>
        <p:txBody>
          <a:bodyPr/>
          <a:lstStyle/>
          <a:p>
            <a:r>
              <a:rPr lang="en-US">
                <a:hlinkClick r:id="rId2"/>
              </a:rPr>
              <a:t>guaja1lr@cmich.edu</a:t>
            </a:r>
            <a:endParaRPr lang="en-US"/>
          </a:p>
        </p:txBody>
      </p:sp>
      <p:sp>
        <p:nvSpPr>
          <p:cNvPr id="6" name="Title 5">
            <a:extLst>
              <a:ext uri="{FF2B5EF4-FFF2-40B4-BE49-F238E27FC236}">
                <a16:creationId xmlns:a16="http://schemas.microsoft.com/office/drawing/2014/main" id="{75CC3CDA-4F0C-A95D-4350-91195498955F}"/>
              </a:ext>
            </a:extLst>
          </p:cNvPr>
          <p:cNvSpPr>
            <a:spLocks noGrp="1"/>
          </p:cNvSpPr>
          <p:nvPr>
            <p:ph type="ctrTitle" idx="2"/>
          </p:nvPr>
        </p:nvSpPr>
        <p:spPr/>
        <p:txBody>
          <a:bodyPr/>
          <a:lstStyle/>
          <a:p>
            <a:r>
              <a:rPr lang="en-US"/>
              <a:t>Questions? Comments? Concerns? </a:t>
            </a:r>
          </a:p>
        </p:txBody>
      </p:sp>
      <p:sp>
        <p:nvSpPr>
          <p:cNvPr id="8" name="TextBox 7">
            <a:extLst>
              <a:ext uri="{FF2B5EF4-FFF2-40B4-BE49-F238E27FC236}">
                <a16:creationId xmlns:a16="http://schemas.microsoft.com/office/drawing/2014/main" id="{2415350E-15EE-B970-D26C-95E4061D07AC}"/>
              </a:ext>
            </a:extLst>
          </p:cNvPr>
          <p:cNvSpPr txBox="1"/>
          <p:nvPr/>
        </p:nvSpPr>
        <p:spPr>
          <a:xfrm>
            <a:off x="9448801" y="0"/>
            <a:ext cx="2743200" cy="738664"/>
          </a:xfrm>
          <a:prstGeom prst="rect">
            <a:avLst/>
          </a:prstGeom>
          <a:noFill/>
        </p:spPr>
        <p:txBody>
          <a:bodyPr wrap="square" rtlCol="0">
            <a:spAutoFit/>
          </a:bodyPr>
          <a:lstStyle/>
          <a:p>
            <a:r>
              <a:rPr lang="en-US" dirty="0"/>
              <a:t>For full access to the RAMP material, email Paul Dawkins at </a:t>
            </a:r>
            <a:r>
              <a:rPr lang="en-US" dirty="0">
                <a:hlinkClick r:id="rId3"/>
              </a:rPr>
              <a:t>pcd27@txstate.edu</a:t>
            </a:r>
            <a:endParaRPr lang="en-US" dirty="0"/>
          </a:p>
        </p:txBody>
      </p:sp>
    </p:spTree>
    <p:extLst>
      <p:ext uri="{BB962C8B-B14F-4D97-AF65-F5344CB8AC3E}">
        <p14:creationId xmlns:p14="http://schemas.microsoft.com/office/powerpoint/2010/main" val="33123550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7797942-F6BD-C1E9-8DA9-F04C6A133D98}"/>
              </a:ext>
            </a:extLst>
          </p:cNvPr>
          <p:cNvSpPr>
            <a:spLocks noGrp="1"/>
          </p:cNvSpPr>
          <p:nvPr>
            <p:ph type="title"/>
          </p:nvPr>
        </p:nvSpPr>
        <p:spPr/>
        <p:txBody>
          <a:bodyPr/>
          <a:lstStyle/>
          <a:p>
            <a:r>
              <a:rPr lang="en-US"/>
              <a:t>References</a:t>
            </a:r>
          </a:p>
        </p:txBody>
      </p:sp>
      <p:sp>
        <p:nvSpPr>
          <p:cNvPr id="8" name="Subtitle 7">
            <a:extLst>
              <a:ext uri="{FF2B5EF4-FFF2-40B4-BE49-F238E27FC236}">
                <a16:creationId xmlns:a16="http://schemas.microsoft.com/office/drawing/2014/main" id="{86A79F62-61A0-8F49-ED7B-94E503DD595B}"/>
              </a:ext>
            </a:extLst>
          </p:cNvPr>
          <p:cNvSpPr>
            <a:spLocks noGrp="1"/>
          </p:cNvSpPr>
          <p:nvPr>
            <p:ph type="subTitle" idx="1"/>
          </p:nvPr>
        </p:nvSpPr>
        <p:spPr>
          <a:xfrm>
            <a:off x="735980" y="1848800"/>
            <a:ext cx="10928196" cy="4277600"/>
          </a:xfrm>
        </p:spPr>
        <p:txBody>
          <a:bodyPr>
            <a:normAutofit fontScale="77500" lnSpcReduction="20000"/>
          </a:bodyPr>
          <a:lstStyle/>
          <a:p>
            <a:pPr algn="l"/>
            <a:r>
              <a:rPr lang="en-US"/>
              <a:t>Archer, L., &amp; Mendick, H. (2024). Becoming exceptional: The role of capital in the development and mediation of mathematics identity and degree trajectories. Educational Studies in Mathematics, 1-19.</a:t>
            </a:r>
          </a:p>
          <a:p>
            <a:pPr algn="l"/>
            <a:r>
              <a:rPr lang="en-US"/>
              <a:t>Ataide Pinheiro, W. (2021). Dismantling the 'All-Boys Club' a Narrative of Contradictions Women Experience in PhD Mathematics Programs: A Freirean Approach. International Electronic Journal of Mathematics Education, 16(3).</a:t>
            </a:r>
          </a:p>
          <a:p>
            <a:pPr algn="l"/>
            <a:r>
              <a:rPr lang="en-US"/>
              <a:t>Battey, D., &amp; Leyva, L. A. (2016). A framework for understanding whiteness in mathematics education. Journal of Urban Mathematics Education, 9(2).</a:t>
            </a:r>
          </a:p>
          <a:p>
            <a:pPr algn="l"/>
            <a:r>
              <a:rPr lang="en-US"/>
              <a:t>Berry III, R. Q., Thunder, K., &amp; McClain, O. L. (2011). Counter narratives: Examining the mathematics and racial identities of Black boys who are successful with school mathematics. Journal of African American Males in Education (JAAME), 2(1), 10-23.</a:t>
            </a:r>
          </a:p>
          <a:p>
            <a:pPr algn="l"/>
            <a:r>
              <a:rPr lang="en-US"/>
              <a:t>Borum, V., &amp; Walker, E. (2011). Why didn't I know? Black women mathematicians and their avenues of exposure to the doctorate. Journal of Women and Minorities in Science and Engineering, 17(4).</a:t>
            </a:r>
          </a:p>
          <a:p>
            <a:pPr algn="l"/>
            <a:r>
              <a:rPr lang="en-US"/>
              <a:t>Burton, L. (1998). The practices of mathematicians: What do they tell us about coming to know mathematics?. Educational studies in mathematics, 37(2), 121-143.</a:t>
            </a:r>
          </a:p>
          <a:p>
            <a:pPr algn="l"/>
            <a:r>
              <a:rPr lang="en-US"/>
              <a:t>Burton, L. L. (2004). Mathematicians as enquirers: Learning about learning mathematics (Vol. 34). Springer Science &amp; Business Media.</a:t>
            </a:r>
          </a:p>
          <a:p>
            <a:pPr algn="l"/>
            <a:r>
              <a:rPr lang="en-US"/>
              <a:t>Contreras, N., Dawkins, P. C., Guajardo, L. R., Harris, P., Lew, K. M., Melhuish, K. M., … Winger, A. (n.d.). Humanizing proof-based mathematics instruction through experiences reading rich proofs and mathematician stories. Canadian Journal of Science, Mathematics, and Technology Education.</a:t>
            </a:r>
          </a:p>
          <a:p>
            <a:pPr algn="l"/>
            <a:r>
              <a:rPr lang="en-US"/>
              <a:t>Di Martino, P., &amp; Zan, R. (2011). Attitude towards mathematics: A bridge between beliefs and emotions. </a:t>
            </a:r>
            <a:r>
              <a:rPr lang="en-US" err="1"/>
              <a:t>Zdm</a:t>
            </a:r>
            <a:r>
              <a:rPr lang="en-US"/>
              <a:t>, 43, 471-482.</a:t>
            </a:r>
          </a:p>
          <a:p>
            <a:pPr algn="l"/>
            <a:r>
              <a:rPr lang="en-US"/>
              <a:t>Di Martino, P., Gregorio, F., &amp; Iannone, P. (2023). The transition from school to university mathematics in different contexts: affective and sociocultural issues in students’ crisis. Educational Studies in Mathematics, 113(1), 79-106.</a:t>
            </a:r>
          </a:p>
        </p:txBody>
      </p:sp>
    </p:spTree>
    <p:extLst>
      <p:ext uri="{BB962C8B-B14F-4D97-AF65-F5344CB8AC3E}">
        <p14:creationId xmlns:p14="http://schemas.microsoft.com/office/powerpoint/2010/main" val="9131134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4B1F43-3CBB-BC31-3B21-7429FB6C65EF}"/>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CECAB2CB-1AA5-50BD-0297-E87EC2032D3D}"/>
              </a:ext>
            </a:extLst>
          </p:cNvPr>
          <p:cNvSpPr>
            <a:spLocks noGrp="1"/>
          </p:cNvSpPr>
          <p:nvPr>
            <p:ph type="title"/>
          </p:nvPr>
        </p:nvSpPr>
        <p:spPr/>
        <p:txBody>
          <a:bodyPr/>
          <a:lstStyle/>
          <a:p>
            <a:r>
              <a:rPr lang="en-US"/>
              <a:t>References</a:t>
            </a:r>
          </a:p>
        </p:txBody>
      </p:sp>
      <p:sp>
        <p:nvSpPr>
          <p:cNvPr id="8" name="Subtitle 7">
            <a:extLst>
              <a:ext uri="{FF2B5EF4-FFF2-40B4-BE49-F238E27FC236}">
                <a16:creationId xmlns:a16="http://schemas.microsoft.com/office/drawing/2014/main" id="{5BA48B54-3373-9CB7-A468-60D16482BDDF}"/>
              </a:ext>
            </a:extLst>
          </p:cNvPr>
          <p:cNvSpPr>
            <a:spLocks noGrp="1"/>
          </p:cNvSpPr>
          <p:nvPr>
            <p:ph type="subTitle" idx="1"/>
          </p:nvPr>
        </p:nvSpPr>
        <p:spPr>
          <a:xfrm>
            <a:off x="735980" y="1848800"/>
            <a:ext cx="10928196" cy="4277600"/>
          </a:xfrm>
        </p:spPr>
        <p:txBody>
          <a:bodyPr>
            <a:normAutofit fontScale="70000" lnSpcReduction="20000"/>
          </a:bodyPr>
          <a:lstStyle/>
          <a:p>
            <a:pPr algn="l"/>
            <a:r>
              <a:rPr lang="en-US"/>
              <a:t>Garcia, R., Harris, P., Lewis, D., Walker, S. (2023) Aspiring and Inspiring: Tenure and Leadership in Academic Mathematics. AMS/MAA Press. </a:t>
            </a:r>
          </a:p>
          <a:p>
            <a:pPr algn="l"/>
            <a:r>
              <a:rPr lang="en-US"/>
              <a:t>English-Clarke, T. L., Slaughter-Defoe, D. T., &amp; Martin, D. B. (2012). ‘What does race have to do with math?’ Relationships between racial-mathematical socialization, mathematical identity, and racial identity. In Racial stereotyping and child development, (vol. 25, pp. 57–79). Karger Publishers. </a:t>
            </a:r>
          </a:p>
          <a:p>
            <a:pPr algn="l"/>
            <a:r>
              <a:rPr lang="en-US" err="1"/>
              <a:t>Forgasz</a:t>
            </a:r>
            <a:r>
              <a:rPr lang="en-US"/>
              <a:t>, H., Leder, G., &amp; Tan, H. (2014). Public views on the gendering of mathematics and related careers: International comparisons. Educational Studies in Mathematics, 87, 369-388.</a:t>
            </a:r>
          </a:p>
          <a:p>
            <a:pPr algn="l"/>
            <a:r>
              <a:rPr lang="en-US"/>
              <a:t>Hall, J., &amp; </a:t>
            </a:r>
            <a:r>
              <a:rPr lang="en-US" err="1"/>
              <a:t>Suurtamm</a:t>
            </a:r>
            <a:r>
              <a:rPr lang="en-US"/>
              <a:t>, C. (2018). Behind the “success story”: Exploring the experiences of a woman mathematics major. Canadian Journal of Science, Mathematics and Technology Education, 18(4), 342-354.</a:t>
            </a:r>
          </a:p>
          <a:p>
            <a:pPr algn="l"/>
            <a:r>
              <a:rPr lang="en-US"/>
              <a:t>Harris, P., Prieto-Langarica, A., </a:t>
            </a:r>
            <a:r>
              <a:rPr lang="en-US" err="1"/>
              <a:t>Quiñones</a:t>
            </a:r>
            <a:r>
              <a:rPr lang="en-US"/>
              <a:t>, V., Vieira, L., Uscanga, R., &amp; Meléndez, V. (2021) Testimonios: Stories of Latinx &amp; Hispanic Mathematicians. AMS/MAA Press. </a:t>
            </a:r>
          </a:p>
          <a:p>
            <a:pPr algn="l"/>
            <a:r>
              <a:rPr lang="en-US"/>
              <a:t>Henrich, A., Lawrence, E., Pons, M., and Taylor, D. (2019). Living Proof: Stories of Resilience Along the Mathematical Journey. Mathematical Association of America and American Mathematical Society.</a:t>
            </a:r>
          </a:p>
          <a:p>
            <a:pPr algn="l"/>
            <a:r>
              <a:rPr lang="en-US"/>
              <a:t>Henrion, C. (1997). Women in mathematics: The addition of difference. Indiana University Press.</a:t>
            </a:r>
          </a:p>
          <a:p>
            <a:pPr algn="l"/>
            <a:r>
              <a:rPr lang="en-US"/>
              <a:t>Herzig, A. H. (2004). Becoming mathematicians: Women and students of color choosing and leaving doctoral mathematics. Review of educational research, 74(2), 171-214.</a:t>
            </a:r>
          </a:p>
          <a:p>
            <a:pPr algn="l"/>
            <a:r>
              <a:rPr lang="en-US"/>
              <a:t>Hobbs, C., &amp; </a:t>
            </a:r>
            <a:r>
              <a:rPr lang="en-US" err="1"/>
              <a:t>Kooman</a:t>
            </a:r>
            <a:r>
              <a:rPr lang="en-US"/>
              <a:t>, E. (2006). Statistics on women in mathematics. Retrieved September 5, 2025 from http://womenandmath.files.wordpress.com/2007/09/statisticswomen.pdf</a:t>
            </a:r>
          </a:p>
          <a:p>
            <a:pPr algn="l"/>
            <a:r>
              <a:rPr lang="en-US"/>
              <a:t>Hunter, R., &amp; Hunter, J. (2018). Maintaining a cultural identity while constructing a mathematical disposition as a </a:t>
            </a:r>
            <a:r>
              <a:rPr lang="en-US" err="1"/>
              <a:t>Pāsifika</a:t>
            </a:r>
            <a:r>
              <a:rPr lang="en-US"/>
              <a:t> learner. In E. A. McKinley &amp; L. T. Smith (Eds.), Handbook of Indigenous Education. Springer</a:t>
            </a:r>
          </a:p>
          <a:p>
            <a:pPr algn="l"/>
            <a:r>
              <a:rPr lang="en-US"/>
              <a:t>Jett, C. C. (2019). Mathematical persistence among four African American male graduate students: A critical race analysis of their experiences. Journal for Research in Mathematics Education, 50(3), 311-340.</a:t>
            </a:r>
          </a:p>
          <a:p>
            <a:pPr algn="l"/>
            <a:r>
              <a:rPr lang="en-US"/>
              <a:t>Jett, C. C., Stinson, D. W., &amp; Williams, B. A. (2015). Communities for and with Black male students. The Mathematics Teacher, 109(4), 284-289.</a:t>
            </a:r>
          </a:p>
        </p:txBody>
      </p:sp>
    </p:spTree>
    <p:extLst>
      <p:ext uri="{BB962C8B-B14F-4D97-AF65-F5344CB8AC3E}">
        <p14:creationId xmlns:p14="http://schemas.microsoft.com/office/powerpoint/2010/main" val="153770900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FDFA33-E918-1257-173E-60BE9E1AB688}"/>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A1BDC3BF-843D-EF06-9F6C-18BECAD7D103}"/>
              </a:ext>
            </a:extLst>
          </p:cNvPr>
          <p:cNvSpPr>
            <a:spLocks noGrp="1"/>
          </p:cNvSpPr>
          <p:nvPr>
            <p:ph type="title"/>
          </p:nvPr>
        </p:nvSpPr>
        <p:spPr/>
        <p:txBody>
          <a:bodyPr/>
          <a:lstStyle/>
          <a:p>
            <a:r>
              <a:rPr lang="en-US"/>
              <a:t>References</a:t>
            </a:r>
          </a:p>
        </p:txBody>
      </p:sp>
      <p:sp>
        <p:nvSpPr>
          <p:cNvPr id="8" name="Subtitle 7">
            <a:extLst>
              <a:ext uri="{FF2B5EF4-FFF2-40B4-BE49-F238E27FC236}">
                <a16:creationId xmlns:a16="http://schemas.microsoft.com/office/drawing/2014/main" id="{22A340D7-80FE-B425-2E27-7BE63A6A402F}"/>
              </a:ext>
            </a:extLst>
          </p:cNvPr>
          <p:cNvSpPr>
            <a:spLocks noGrp="1"/>
          </p:cNvSpPr>
          <p:nvPr>
            <p:ph type="subTitle" idx="1"/>
          </p:nvPr>
        </p:nvSpPr>
        <p:spPr>
          <a:xfrm>
            <a:off x="735980" y="1848800"/>
            <a:ext cx="10928196" cy="4277600"/>
          </a:xfrm>
        </p:spPr>
        <p:txBody>
          <a:bodyPr>
            <a:normAutofit fontScale="62500" lnSpcReduction="20000"/>
          </a:bodyPr>
          <a:lstStyle/>
          <a:p>
            <a:pPr algn="l"/>
            <a:r>
              <a:rPr lang="en-US"/>
              <a:t>Joseph, J. (2012). From one culture to another: Years one and two of graduate school for African American women in the STEM fields. International Journal of Doctoral Studies, 7(1), 125-142.</a:t>
            </a:r>
          </a:p>
          <a:p>
            <a:pPr algn="l"/>
            <a:r>
              <a:rPr lang="en-US"/>
              <a:t>Joseph, N. M., Tyler, A. L., Howard, N. R., Akridge, S. L., &amp; Rugo, K. R. (2020). The role of socialization in shaping Black girls’ mathematics identity: An analysis of the high school longitudinal study 2009. Teachers College Record, 122(11), 1-34.</a:t>
            </a:r>
          </a:p>
          <a:p>
            <a:pPr algn="l"/>
            <a:r>
              <a:rPr lang="en-US" err="1"/>
              <a:t>Kaasila</a:t>
            </a:r>
            <a:r>
              <a:rPr lang="en-US"/>
              <a:t>, R. (2007). Mathematical biography and key rhetoric. Educational Studies in Mathematics, 66, 373-384.</a:t>
            </a:r>
          </a:p>
          <a:p>
            <a:pPr algn="l"/>
            <a:r>
              <a:rPr lang="en-US"/>
              <a:t>Kessel, C., Inniss, T. R., Barrera, P. S., &amp; Tann, C. (2015). Women in mathematics: Change, inertia, stratification, segregation. In Advancing women in science: An international perspective (pp. 173-201). Cham: Springer International Publishing.</a:t>
            </a:r>
          </a:p>
          <a:p>
            <a:pPr algn="l"/>
            <a:r>
              <a:rPr lang="en-US"/>
              <a:t>Krantz, S. G. (1990). Mathematical anecdotes. The Mathematical Intelligencer, 12(4), 32-38.</a:t>
            </a:r>
          </a:p>
          <a:p>
            <a:pPr algn="l"/>
            <a:r>
              <a:rPr lang="en-US" err="1"/>
              <a:t>Lahdenperä</a:t>
            </a:r>
            <a:r>
              <a:rPr lang="en-US"/>
              <a:t>, J., &amp; Nieminen, J. H. (2020). How does a mathematician fit in? A mixed-methods analysis of university students’ sense of belonging in mathematics. International Journal of Research in Undergraduate Mathematics Education, 6(3), 475-494.</a:t>
            </a:r>
          </a:p>
          <a:p>
            <a:pPr algn="l"/>
            <a:r>
              <a:rPr lang="en-US"/>
              <a:t>Lambert, R., &amp; Harriss, E. (2022). Insider accounts of dyslexia from research mathematicians. Educational Studies in Mathematics, 111(1), 89-107.</a:t>
            </a:r>
          </a:p>
          <a:p>
            <a:pPr algn="l"/>
            <a:r>
              <a:rPr lang="en-US"/>
              <a:t>Larnell, G. V. (2016). More than just skill: Examining mathematics identities, racialized narratives, and remediation among black undergraduates. Journal for Research in Mathematics Education, 47(3), 233-269.</a:t>
            </a:r>
          </a:p>
          <a:p>
            <a:pPr algn="l"/>
            <a:r>
              <a:rPr lang="en-US" err="1"/>
              <a:t>Lubienski</a:t>
            </a:r>
            <a:r>
              <a:rPr lang="en-US"/>
              <a:t>, S., &amp; Pinheiro, W. A. (2020). Gender and Mathematics: what can other disciplines tell us? What is our role?. Journal of Urban Mathematics Education, 13(1), 1-14.</a:t>
            </a:r>
          </a:p>
          <a:p>
            <a:pPr algn="l"/>
            <a:r>
              <a:rPr lang="en-US"/>
              <a:t>Martin, D. B. (2000). Mathematics success and failure among African-American youth: The roles of sociohistorical context, community forces, school influence, and individual agency. Erlbaum.</a:t>
            </a:r>
          </a:p>
          <a:p>
            <a:pPr algn="l"/>
            <a:r>
              <a:rPr lang="en-US"/>
              <a:t>Martin, D.B. (2006). Mathematics learning and participation as racialized forms of experience: African American parents speak on the struggle for mathematics literacy. Mathematical Thinking and Learning, 8(3), 197–229</a:t>
            </a:r>
          </a:p>
          <a:p>
            <a:pPr algn="l"/>
            <a:r>
              <a:rPr lang="en-US"/>
              <a:t>Martin, D. B., </a:t>
            </a:r>
            <a:r>
              <a:rPr lang="en-US" err="1"/>
              <a:t>Valoyes</a:t>
            </a:r>
            <a:r>
              <a:rPr lang="en-US"/>
              <a:t>-Chávez, L., &amp; Valero, P. (2024). Race, racism, and racialization in mathematics education: global perspectives. Educational Studies in Mathematics, 116(3), 313-331.</a:t>
            </a:r>
          </a:p>
          <a:p>
            <a:pPr algn="l"/>
            <a:r>
              <a:rPr lang="en-US"/>
              <a:t>Martínez-Sierra, G., Cervantes-Barraza, J., &amp; Jiménez-Sandoval, L. (2021). Experiences of Mexican teenage students when choosing a math degree: A mathematical narrative identity study. </a:t>
            </a:r>
            <a:r>
              <a:rPr lang="en-US" err="1"/>
              <a:t>Uniciencia</a:t>
            </a:r>
            <a:r>
              <a:rPr lang="en-US"/>
              <a:t>, 35(1), 245-264.</a:t>
            </a:r>
          </a:p>
          <a:p>
            <a:pPr algn="l"/>
            <a:r>
              <a:rPr lang="en-US"/>
              <a:t>Mayes-Tang, S. (2019). Telling Women's Stories: A Resource for College Mathematics Instructors. Journal of Humanistic Mathematics, 9(2), 78-92.</a:t>
            </a:r>
          </a:p>
        </p:txBody>
      </p:sp>
    </p:spTree>
    <p:extLst>
      <p:ext uri="{BB962C8B-B14F-4D97-AF65-F5344CB8AC3E}">
        <p14:creationId xmlns:p14="http://schemas.microsoft.com/office/powerpoint/2010/main" val="415892783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091CB0-ECC5-7497-6644-4878B98ADCD8}"/>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48EAEE38-CC05-98D3-FC26-D00782D4DE97}"/>
              </a:ext>
            </a:extLst>
          </p:cNvPr>
          <p:cNvSpPr>
            <a:spLocks noGrp="1"/>
          </p:cNvSpPr>
          <p:nvPr>
            <p:ph type="title"/>
          </p:nvPr>
        </p:nvSpPr>
        <p:spPr/>
        <p:txBody>
          <a:bodyPr/>
          <a:lstStyle/>
          <a:p>
            <a:r>
              <a:rPr lang="en-US"/>
              <a:t>References</a:t>
            </a:r>
          </a:p>
        </p:txBody>
      </p:sp>
      <p:sp>
        <p:nvSpPr>
          <p:cNvPr id="8" name="Subtitle 7">
            <a:extLst>
              <a:ext uri="{FF2B5EF4-FFF2-40B4-BE49-F238E27FC236}">
                <a16:creationId xmlns:a16="http://schemas.microsoft.com/office/drawing/2014/main" id="{7C67A272-688A-4D8B-2DA3-10956EF050E1}"/>
              </a:ext>
            </a:extLst>
          </p:cNvPr>
          <p:cNvSpPr>
            <a:spLocks noGrp="1"/>
          </p:cNvSpPr>
          <p:nvPr>
            <p:ph type="subTitle" idx="1"/>
          </p:nvPr>
        </p:nvSpPr>
        <p:spPr>
          <a:xfrm>
            <a:off x="735980" y="1848800"/>
            <a:ext cx="10928196" cy="4277600"/>
          </a:xfrm>
        </p:spPr>
        <p:txBody>
          <a:bodyPr>
            <a:normAutofit fontScale="70000" lnSpcReduction="20000"/>
          </a:bodyPr>
          <a:lstStyle/>
          <a:p>
            <a:pPr algn="l"/>
            <a:r>
              <a:rPr lang="en-US"/>
              <a:t>McCormack C (2000) From interview transcript to interpretive story: part 1--viewing the transcript through multiple lenses. Field Methods. 12, 4, 282-297.</a:t>
            </a:r>
          </a:p>
          <a:p>
            <a:pPr algn="l"/>
            <a:r>
              <a:rPr lang="en-US"/>
              <a:t>McGee, E. O. (2015). Robust and fragile mathematical identities: A framework for exploring racialized experiences and high achievement among black college students. Journal for Research in Mathematics Education, 46(5), 599-625.</a:t>
            </a:r>
          </a:p>
          <a:p>
            <a:pPr algn="l"/>
            <a:r>
              <a:rPr lang="en-US"/>
              <a:t>McGee, E., &amp; Martin, D. B. (2011a). From the hood to being hooded: A case study of a Black male PhD. Journal of African American Males in Education (JAAME), 2(1), 46-65.</a:t>
            </a:r>
          </a:p>
          <a:p>
            <a:pPr algn="l"/>
            <a:r>
              <a:rPr lang="en-US"/>
              <a:t>McGee, E. O., &amp; Martin, D. B. (2011b). “You would not believe what I have to go through to prove my intellectual value!” Stereotype management among academically successful Black mathematics and engineering students. American Educational Research Journal, 48(6), 1347-1389.</a:t>
            </a:r>
          </a:p>
          <a:p>
            <a:pPr algn="l"/>
            <a:r>
              <a:rPr lang="en-US"/>
              <a:t>McGuire, L. (2024). Finding Your Mathematical Roots: Inclusion and Identity Development in Mathematics. Journal of Humanistic Mathematics, 14(1), 4-39.</a:t>
            </a:r>
          </a:p>
          <a:p>
            <a:pPr algn="l"/>
            <a:r>
              <a:rPr lang="en-US"/>
              <a:t>McNeill, R. T., &amp; Jefferson, A. (2024). “Prove Yourself”: Exploring Epistemological Values in Mathematics Department Support and Oppression of Black Women Faculty. Journal for Research in Mathematics Education, 55(1), 31-50.</a:t>
            </a:r>
          </a:p>
          <a:p>
            <a:pPr algn="l"/>
            <a:r>
              <a:rPr lang="en-US"/>
              <a:t>Mendick, H. (2016). Mathematical stories: why do more boys than girls choose to study mathematics at AS-level in England?. In Masculinity and Education (pp. 83-99). Routledge.</a:t>
            </a:r>
          </a:p>
          <a:p>
            <a:pPr algn="l"/>
            <a:r>
              <a:rPr lang="en-US"/>
              <a:t>Moreau, M. P., Mendick, H., &amp; Epstein, D. (2010). Constructions of mathematicians in popular culture and learners’ narratives: a study of mathematical and non‐mathematical subjectivities. Cambridge Journal of Education, 40(1), 25-38.</a:t>
            </a:r>
          </a:p>
          <a:p>
            <a:pPr algn="l"/>
            <a:r>
              <a:rPr lang="en-US"/>
              <a:t>Pavlova, O. A., Zaripova, Z. F., Zagitova, L. R., &amp; Zakirova, V. G. (2021). Methods of Using Cases from the Life of Outstanding Mathematicians in the Training of Future Teacher. Eurasia Journal of Mathematics, Science and Technology Education, 17(10).</a:t>
            </a:r>
          </a:p>
          <a:p>
            <a:pPr algn="l"/>
            <a:r>
              <a:rPr lang="en-US"/>
              <a:t>Pinheiro, W. A., Chávez, R., &amp; Nguyen, U. (2025). Exploring Gendered Experiences of High-Achieving Undergraduate Women in Mathematics. International Journal of Education in Mathematics, Science and Technology, 13(1), 40-60.</a:t>
            </a:r>
          </a:p>
          <a:p>
            <a:pPr algn="l"/>
            <a:r>
              <a:rPr lang="en-US"/>
              <a:t>Piatek-Jimenez, K. (2008). Images of mathematicians: A new perspective on the shortage of women in mathematical careers. ZDM, 40, 633-646.</a:t>
            </a:r>
          </a:p>
        </p:txBody>
      </p:sp>
    </p:spTree>
    <p:extLst>
      <p:ext uri="{BB962C8B-B14F-4D97-AF65-F5344CB8AC3E}">
        <p14:creationId xmlns:p14="http://schemas.microsoft.com/office/powerpoint/2010/main" val="171412731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B2200B-6934-7741-9610-C16C0394FAF5}"/>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EB8257D0-31FB-FEEA-8979-4637838E01FA}"/>
              </a:ext>
            </a:extLst>
          </p:cNvPr>
          <p:cNvSpPr>
            <a:spLocks noGrp="1"/>
          </p:cNvSpPr>
          <p:nvPr>
            <p:ph type="title"/>
          </p:nvPr>
        </p:nvSpPr>
        <p:spPr/>
        <p:txBody>
          <a:bodyPr/>
          <a:lstStyle/>
          <a:p>
            <a:r>
              <a:rPr lang="en-US"/>
              <a:t>References</a:t>
            </a:r>
          </a:p>
        </p:txBody>
      </p:sp>
      <p:sp>
        <p:nvSpPr>
          <p:cNvPr id="8" name="Subtitle 7">
            <a:extLst>
              <a:ext uri="{FF2B5EF4-FFF2-40B4-BE49-F238E27FC236}">
                <a16:creationId xmlns:a16="http://schemas.microsoft.com/office/drawing/2014/main" id="{48228363-D6F0-6DAF-8130-9262F40B55C0}"/>
              </a:ext>
            </a:extLst>
          </p:cNvPr>
          <p:cNvSpPr>
            <a:spLocks noGrp="1"/>
          </p:cNvSpPr>
          <p:nvPr>
            <p:ph type="subTitle" idx="1"/>
          </p:nvPr>
        </p:nvSpPr>
        <p:spPr>
          <a:xfrm>
            <a:off x="735980" y="1848800"/>
            <a:ext cx="10928196" cy="4277600"/>
          </a:xfrm>
        </p:spPr>
        <p:txBody>
          <a:bodyPr>
            <a:normAutofit fontScale="77500" lnSpcReduction="20000"/>
          </a:bodyPr>
          <a:lstStyle/>
          <a:p>
            <a:pPr algn="l"/>
            <a:r>
              <a:rPr lang="en-US"/>
              <a:t>Solomon, Y. (2012). Finding a voice? Narrating the female self in mathematics. Educational Studies in Mathematics, 80(1–2), 171–183.</a:t>
            </a:r>
          </a:p>
          <a:p>
            <a:pPr algn="l"/>
            <a:r>
              <a:rPr lang="en-US"/>
              <a:t>Solomon, Y., Radovic, D., &amp; Black, L. (2016). “I can actually be very feminine here”: contradiction and hybridity in becoming a female mathematician. Educational Studies in Mathematics, 91, 55-71.</a:t>
            </a:r>
          </a:p>
          <a:p>
            <a:pPr algn="l"/>
            <a:r>
              <a:rPr lang="en-US"/>
              <a:t>Solórzano, D. G., &amp; </a:t>
            </a:r>
            <a:r>
              <a:rPr lang="en-US" err="1"/>
              <a:t>Yosso</a:t>
            </a:r>
            <a:r>
              <a:rPr lang="en-US"/>
              <a:t>, T. J. (2002). Critical race methodology: Counter-storytelling as an analytical framework for education research. Qualitative inquiry, 8(1), 23-44.</a:t>
            </a:r>
          </a:p>
          <a:p>
            <a:pPr algn="l"/>
            <a:r>
              <a:rPr lang="en-US"/>
              <a:t>Stage, F. K., &amp; Maple, S. A. (1996). Incompatible goals: Narratives of graduate women in the mathematics pipeline. American Educational Research Journal, 33(1), 23-51.</a:t>
            </a:r>
          </a:p>
          <a:p>
            <a:pPr algn="l"/>
            <a:r>
              <a:rPr lang="en-US"/>
              <a:t>Statistics Canada. (2024). Table 37-10-0012-01 Postsecondary graduates, by field of study, program type, credential type, and gender. https://doi.org/10.25318/3710001201-eng</a:t>
            </a:r>
          </a:p>
          <a:p>
            <a:pPr algn="l"/>
            <a:r>
              <a:rPr lang="en-US" err="1"/>
              <a:t>Straehler</a:t>
            </a:r>
            <a:r>
              <a:rPr lang="en-US"/>
              <a:t>-Pohl, H., Fernández, S., Gellert, U., &amp; Figueiras, L. (2014). School mathematics registers in a context of low academic expectations. Educational Studies in Mathematics, 85, 175-199.</a:t>
            </a:r>
          </a:p>
          <a:p>
            <a:pPr algn="l"/>
            <a:r>
              <a:rPr lang="en-US"/>
              <a:t>Sumpter, L. (2023). “The question is not why I don’t work in a </a:t>
            </a:r>
            <a:r>
              <a:rPr lang="en-US" err="1"/>
              <a:t>maths</a:t>
            </a:r>
            <a:r>
              <a:rPr lang="en-US"/>
              <a:t> department; the question is why should I?” Women mathematicians’ experiences of power relations and gender symbols during their PhD. Education Inquiry, 14(4), 427-441.</a:t>
            </a:r>
          </a:p>
          <a:p>
            <a:pPr algn="l"/>
            <a:r>
              <a:rPr lang="en-US"/>
              <a:t>Walker, E. N. (2012). Cultivating mathematics identities in and out of school and in between. Journal of Urban Mathematics Education, 5(1), 66-83.</a:t>
            </a:r>
          </a:p>
          <a:p>
            <a:pPr algn="l"/>
            <a:r>
              <a:rPr lang="en-US"/>
              <a:t>Ward-Penny, R., Johnston-Wilder, S. U. E., &amp; Lee, C. (2011). Exit interviews: Undergraduates who leave mathematics behind. For the Learning of Mathematics, 31(2), 21-26.</a:t>
            </a:r>
          </a:p>
          <a:p>
            <a:pPr algn="l"/>
            <a:r>
              <a:rPr lang="en-US"/>
              <a:t>Zhou, J. (2014). Persistence motivations of Chinese doctoral students in science, technology, engineering, and math. Journal of Diversity in Higher Education, 7(3), 177.</a:t>
            </a:r>
          </a:p>
        </p:txBody>
      </p:sp>
    </p:spTree>
    <p:extLst>
      <p:ext uri="{BB962C8B-B14F-4D97-AF65-F5344CB8AC3E}">
        <p14:creationId xmlns:p14="http://schemas.microsoft.com/office/powerpoint/2010/main" val="188194278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7A18149-4421-8AA0-187B-DB5931B754ED}"/>
              </a:ext>
            </a:extLst>
          </p:cNvPr>
          <p:cNvSpPr>
            <a:spLocks noGrp="1"/>
          </p:cNvSpPr>
          <p:nvPr>
            <p:ph type="title"/>
          </p:nvPr>
        </p:nvSpPr>
        <p:spPr>
          <a:xfrm>
            <a:off x="3674000" y="5435600"/>
            <a:ext cx="8518000" cy="1422400"/>
          </a:xfrm>
        </p:spPr>
        <p:txBody>
          <a:bodyPr/>
          <a:lstStyle/>
          <a:p>
            <a:r>
              <a:rPr lang="en-US"/>
              <a:t>Motivation</a:t>
            </a:r>
          </a:p>
        </p:txBody>
      </p:sp>
    </p:spTree>
    <p:extLst>
      <p:ext uri="{BB962C8B-B14F-4D97-AF65-F5344CB8AC3E}">
        <p14:creationId xmlns:p14="http://schemas.microsoft.com/office/powerpoint/2010/main" val="194649352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377E2303-C6A0-B348-14DC-B7D352570C9C}"/>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459CAD29-553B-C60A-0433-23D425B77C84}"/>
              </a:ext>
            </a:extLst>
          </p:cNvPr>
          <p:cNvSpPr txBox="1">
            <a:spLocks noGrp="1"/>
          </p:cNvSpPr>
          <p:nvPr>
            <p:ph type="subTitle" idx="1"/>
          </p:nvPr>
        </p:nvSpPr>
        <p:spPr>
          <a:xfrm>
            <a:off x="1339072" y="1413753"/>
            <a:ext cx="10641227" cy="4617396"/>
          </a:xfrm>
          <a:prstGeom prst="rect">
            <a:avLst/>
          </a:prstGeom>
        </p:spPr>
        <p:txBody>
          <a:bodyPr spcFirstLastPara="1" wrap="square" lIns="121900" tIns="121900" rIns="121900" bIns="121900" anchor="t" anchorCtr="0">
            <a:normAutofit/>
          </a:bodyPr>
          <a:lstStyle/>
          <a:p>
            <a:r>
              <a:rPr lang="en-US" sz="2400"/>
              <a:t>Women and minoritized groups become less represented as people climb their career ladders in mathematics </a:t>
            </a:r>
            <a:r>
              <a:rPr lang="en-US" sz="1600"/>
              <a:t>(Herzig, 2004; Hobbs &amp; Koomen, 2006; Kessel et al., 2015; Statistics Canada, 2024) </a:t>
            </a:r>
          </a:p>
          <a:p>
            <a:r>
              <a:rPr lang="en-US" sz="2400"/>
              <a:t>A dominating life-course myth may help explain why</a:t>
            </a:r>
          </a:p>
          <a:p>
            <a:pPr lvl="1" algn="l"/>
            <a:r>
              <a:rPr lang="en-US" sz="2000"/>
              <a:t>Mathematicians are born, not made </a:t>
            </a:r>
            <a:r>
              <a:rPr lang="en-US" sz="1400"/>
              <a:t>(Burton, 2004; Murray, 2000</a:t>
            </a:r>
            <a:r>
              <a:rPr lang="en-US" sz="1600"/>
              <a:t>)</a:t>
            </a:r>
          </a:p>
          <a:p>
            <a:r>
              <a:rPr lang="en-US" sz="2400"/>
              <a:t>These kinds of myths can set the tone for what careers are possible for minoritized groups</a:t>
            </a:r>
          </a:p>
          <a:p>
            <a:r>
              <a:rPr lang="en-US" sz="2400"/>
              <a:t>But, viable career paths can be broadened through counter-narratives </a:t>
            </a:r>
            <a:r>
              <a:rPr lang="en-US" sz="1600"/>
              <a:t>(Solórzano &amp; </a:t>
            </a:r>
            <a:r>
              <a:rPr lang="en-US" sz="1600" err="1"/>
              <a:t>Yosso</a:t>
            </a:r>
            <a:r>
              <a:rPr lang="en-US" sz="1600"/>
              <a:t>, 2002) </a:t>
            </a:r>
          </a:p>
          <a:p>
            <a:pPr lvl="1" algn="l"/>
            <a:r>
              <a:rPr lang="en-US" sz="2000"/>
              <a:t>Scholars have advocated for the creation of collections of stories </a:t>
            </a:r>
            <a:r>
              <a:rPr lang="en-US" sz="1400"/>
              <a:t>(e.g., Mayes-Tang, 2019; Henrich et al., 2019; Harris et al., 2021; Garcia et al., 2023)</a:t>
            </a:r>
          </a:p>
          <a:p>
            <a:pPr lvl="1" algn="l"/>
            <a:r>
              <a:rPr lang="en-US" sz="2000"/>
              <a:t>Using such stories to be integrated into classes </a:t>
            </a:r>
            <a:r>
              <a:rPr lang="en-US" sz="1400"/>
              <a:t>(Mayes-Tang, 2019; McGuire, 2024; Jett et al., 2015)</a:t>
            </a:r>
            <a:endParaRPr lang="en-US" sz="2000"/>
          </a:p>
        </p:txBody>
      </p:sp>
      <p:sp>
        <p:nvSpPr>
          <p:cNvPr id="9717" name="Google Shape;9717;p130">
            <a:extLst>
              <a:ext uri="{FF2B5EF4-FFF2-40B4-BE49-F238E27FC236}">
                <a16:creationId xmlns:a16="http://schemas.microsoft.com/office/drawing/2014/main" id="{116A6416-A5D0-7749-18A1-890C291EC9F7}"/>
              </a:ext>
            </a:extLst>
          </p:cNvPr>
          <p:cNvSpPr txBox="1">
            <a:spLocks noGrp="1"/>
          </p:cNvSpPr>
          <p:nvPr>
            <p:ph type="title"/>
          </p:nvPr>
        </p:nvSpPr>
        <p:spPr>
          <a:xfrm>
            <a:off x="2248567" y="445051"/>
            <a:ext cx="7294459" cy="763600"/>
          </a:xfrm>
          <a:prstGeom prst="rect">
            <a:avLst/>
          </a:prstGeom>
        </p:spPr>
        <p:txBody>
          <a:bodyPr spcFirstLastPara="1" wrap="square" lIns="121900" tIns="121900" rIns="121900" bIns="121900" anchor="b" anchorCtr="0">
            <a:noAutofit/>
          </a:bodyPr>
          <a:lstStyle/>
          <a:p>
            <a:r>
              <a:rPr lang="en-US" sz="4400"/>
              <a:t>Call for Stories</a:t>
            </a:r>
            <a:endParaRPr sz="4400"/>
          </a:p>
        </p:txBody>
      </p:sp>
      <p:pic>
        <p:nvPicPr>
          <p:cNvPr id="9718" name="Google Shape;9718;p130">
            <a:extLst>
              <a:ext uri="{FF2B5EF4-FFF2-40B4-BE49-F238E27FC236}">
                <a16:creationId xmlns:a16="http://schemas.microsoft.com/office/drawing/2014/main" id="{B7D10C28-1BB9-46BC-4A95-48707ED08CF3}"/>
              </a:ext>
            </a:extLst>
          </p:cNvPr>
          <p:cNvPicPr preferRelativeResize="0"/>
          <p:nvPr/>
        </p:nvPicPr>
        <p:blipFill>
          <a:blip r:embed="rId3">
            <a:alphaModFix/>
          </a:blip>
          <a:stretch>
            <a:fillRect/>
          </a:stretch>
        </p:blipFill>
        <p:spPr>
          <a:xfrm>
            <a:off x="-302050" y="3858868"/>
            <a:ext cx="1673025" cy="2839521"/>
          </a:xfrm>
          <a:prstGeom prst="rect">
            <a:avLst/>
          </a:prstGeom>
          <a:noFill/>
          <a:ln>
            <a:noFill/>
          </a:ln>
        </p:spPr>
      </p:pic>
      <p:grpSp>
        <p:nvGrpSpPr>
          <p:cNvPr id="9719" name="Google Shape;9719;p130">
            <a:extLst>
              <a:ext uri="{FF2B5EF4-FFF2-40B4-BE49-F238E27FC236}">
                <a16:creationId xmlns:a16="http://schemas.microsoft.com/office/drawing/2014/main" id="{24B4367C-4C14-3013-9679-A6F1A9D8AC00}"/>
              </a:ext>
            </a:extLst>
          </p:cNvPr>
          <p:cNvGrpSpPr/>
          <p:nvPr/>
        </p:nvGrpSpPr>
        <p:grpSpPr>
          <a:xfrm rot="1443932">
            <a:off x="-1034249" y="2604725"/>
            <a:ext cx="1673025" cy="2839521"/>
            <a:chOff x="712976" y="1491257"/>
            <a:chExt cx="1254769" cy="2129641"/>
          </a:xfrm>
        </p:grpSpPr>
        <p:pic>
          <p:nvPicPr>
            <p:cNvPr id="9720" name="Google Shape;9720;p130">
              <a:extLst>
                <a:ext uri="{FF2B5EF4-FFF2-40B4-BE49-F238E27FC236}">
                  <a16:creationId xmlns:a16="http://schemas.microsoft.com/office/drawing/2014/main" id="{45E616AA-DDF3-C78F-1DB2-E340615D43B0}"/>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50BB20E1-0FAA-8673-1E54-6CD9D5F01CB6}"/>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FABE7C8C-C80F-AD61-9D80-319232E0F977}"/>
              </a:ext>
            </a:extLst>
          </p:cNvPr>
          <p:cNvGrpSpPr/>
          <p:nvPr/>
        </p:nvGrpSpPr>
        <p:grpSpPr>
          <a:xfrm>
            <a:off x="-405537" y="445051"/>
            <a:ext cx="1879997" cy="2839525"/>
            <a:chOff x="1967753" y="657200"/>
            <a:chExt cx="1409998" cy="2129644"/>
          </a:xfrm>
        </p:grpSpPr>
        <p:pic>
          <p:nvPicPr>
            <p:cNvPr id="9723" name="Google Shape;9723;p130">
              <a:extLst>
                <a:ext uri="{FF2B5EF4-FFF2-40B4-BE49-F238E27FC236}">
                  <a16:creationId xmlns:a16="http://schemas.microsoft.com/office/drawing/2014/main" id="{B8FDC8F6-11F7-F9BE-6F17-CC2474126799}"/>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8059C4DF-5463-23F0-F47A-4851EB11A25E}"/>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3216903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1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16">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716">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716">
                                            <p:txEl>
                                              <p:pRg st="5" end="5"/>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71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AF5EBA72-4EF1-9EAF-F44B-0A115D141CB1}"/>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996370B1-2FB2-EEA8-D9F5-751412497A1B}"/>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Counter-narratives serve an empirical purpose</a:t>
            </a:r>
          </a:p>
          <a:p>
            <a:pPr lvl="1" algn="l"/>
            <a:r>
              <a:rPr lang="en-US" sz="2000"/>
              <a:t>Provide insight into what a mathematical journey may look like for those who don’t fit into the “dominant” box</a:t>
            </a:r>
          </a:p>
          <a:p>
            <a:r>
              <a:rPr lang="en-US" sz="2400"/>
              <a:t>Published counter-narratives focus on</a:t>
            </a:r>
          </a:p>
          <a:p>
            <a:pPr lvl="1" algn="l"/>
            <a:r>
              <a:rPr lang="en-US" sz="2000"/>
              <a:t>Narrating and navigating the barriers of systemic prejudice </a:t>
            </a:r>
            <a:r>
              <a:rPr lang="en-US" sz="1600"/>
              <a:t>(e.g., Jett, 2019; McGee &amp; Martin, 2011a,b)</a:t>
            </a:r>
            <a:endParaRPr lang="en-US" sz="2400"/>
          </a:p>
          <a:p>
            <a:r>
              <a:rPr lang="en-US" sz="2400"/>
              <a:t>Though, these stories can also serve to reinforce other dominant ideas</a:t>
            </a:r>
          </a:p>
          <a:p>
            <a:pPr lvl="1" algn="l"/>
            <a:r>
              <a:rPr lang="en-US" sz="2000"/>
              <a:t>Individual mathematical brilliance is required for success</a:t>
            </a:r>
          </a:p>
        </p:txBody>
      </p:sp>
      <p:sp>
        <p:nvSpPr>
          <p:cNvPr id="9717" name="Google Shape;9717;p130">
            <a:extLst>
              <a:ext uri="{FF2B5EF4-FFF2-40B4-BE49-F238E27FC236}">
                <a16:creationId xmlns:a16="http://schemas.microsoft.com/office/drawing/2014/main" id="{A492F66A-468C-4920-0D67-32D0CB6D2FC5}"/>
              </a:ext>
            </a:extLst>
          </p:cNvPr>
          <p:cNvSpPr txBox="1">
            <a:spLocks noGrp="1"/>
          </p:cNvSpPr>
          <p:nvPr>
            <p:ph type="title"/>
          </p:nvPr>
        </p:nvSpPr>
        <p:spPr>
          <a:xfrm>
            <a:off x="2248567" y="445051"/>
            <a:ext cx="7294459" cy="763600"/>
          </a:xfrm>
          <a:prstGeom prst="rect">
            <a:avLst/>
          </a:prstGeom>
        </p:spPr>
        <p:txBody>
          <a:bodyPr spcFirstLastPara="1" wrap="square" lIns="121900" tIns="121900" rIns="121900" bIns="121900" anchor="b" anchorCtr="0">
            <a:noAutofit/>
          </a:bodyPr>
          <a:lstStyle/>
          <a:p>
            <a:r>
              <a:rPr lang="en-US" sz="4400"/>
              <a:t>Countering the Narratives</a:t>
            </a:r>
            <a:endParaRPr sz="4400"/>
          </a:p>
        </p:txBody>
      </p:sp>
      <p:pic>
        <p:nvPicPr>
          <p:cNvPr id="9718" name="Google Shape;9718;p130">
            <a:extLst>
              <a:ext uri="{FF2B5EF4-FFF2-40B4-BE49-F238E27FC236}">
                <a16:creationId xmlns:a16="http://schemas.microsoft.com/office/drawing/2014/main" id="{573128E1-DDAA-38D3-625A-5F6C6C1DE856}"/>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BA05BFEA-39A2-9505-7F7F-77FD41C88ACC}"/>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065B7A54-20EB-EE82-D02F-A17EB035E02D}"/>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6435B004-2ECF-8036-BB16-D3387C897168}"/>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091A3274-F93A-76C7-6CC6-0E1C663C96D3}"/>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404A716E-232E-4D8B-097D-B8E277AF6BBE}"/>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09DD52F8-EC7D-EFA9-8266-8078A3AC79F1}"/>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2615965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16">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16">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16">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71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715">
          <a:extLst>
            <a:ext uri="{FF2B5EF4-FFF2-40B4-BE49-F238E27FC236}">
              <a16:creationId xmlns:a16="http://schemas.microsoft.com/office/drawing/2014/main" id="{381F35E8-15E6-D45C-944B-1DC1627B2660}"/>
            </a:ext>
          </a:extLst>
        </p:cNvPr>
        <p:cNvGrpSpPr/>
        <p:nvPr/>
      </p:nvGrpSpPr>
      <p:grpSpPr>
        <a:xfrm>
          <a:off x="0" y="0"/>
          <a:ext cx="0" cy="0"/>
          <a:chOff x="0" y="0"/>
          <a:chExt cx="0" cy="0"/>
        </a:xfrm>
      </p:grpSpPr>
      <p:sp>
        <p:nvSpPr>
          <p:cNvPr id="9716" name="Google Shape;9716;p130">
            <a:extLst>
              <a:ext uri="{FF2B5EF4-FFF2-40B4-BE49-F238E27FC236}">
                <a16:creationId xmlns:a16="http://schemas.microsoft.com/office/drawing/2014/main" id="{721A8A10-02DE-6807-DFA7-869243232B41}"/>
              </a:ext>
            </a:extLst>
          </p:cNvPr>
          <p:cNvSpPr txBox="1">
            <a:spLocks noGrp="1"/>
          </p:cNvSpPr>
          <p:nvPr>
            <p:ph type="subTitle" idx="1"/>
          </p:nvPr>
        </p:nvSpPr>
        <p:spPr>
          <a:xfrm>
            <a:off x="2248568" y="1413753"/>
            <a:ext cx="8983166" cy="4617396"/>
          </a:xfrm>
          <a:prstGeom prst="rect">
            <a:avLst/>
          </a:prstGeom>
        </p:spPr>
        <p:txBody>
          <a:bodyPr spcFirstLastPara="1" wrap="square" lIns="121900" tIns="121900" rIns="121900" bIns="121900" anchor="t" anchorCtr="0">
            <a:normAutofit/>
          </a:bodyPr>
          <a:lstStyle/>
          <a:p>
            <a:r>
              <a:rPr lang="en-US" sz="2400"/>
              <a:t>Overall, the literature attends to key transitions rather than lives </a:t>
            </a:r>
            <a:r>
              <a:rPr lang="en-US" sz="1600"/>
              <a:t>(e.g., Stage &amp; Maple, 1996; Herzig, 2004)</a:t>
            </a:r>
          </a:p>
          <a:p>
            <a:pPr lvl="1" algn="l"/>
            <a:r>
              <a:rPr lang="en-US" sz="2000"/>
              <a:t>decisions to study mathematics</a:t>
            </a:r>
          </a:p>
          <a:p>
            <a:pPr lvl="1" algn="l"/>
            <a:r>
              <a:rPr lang="en-US" sz="2000"/>
              <a:t>succeeding in undergraduate mathematics</a:t>
            </a:r>
          </a:p>
          <a:p>
            <a:pPr lvl="1" algn="l"/>
            <a:r>
              <a:rPr lang="en-US" sz="2000"/>
              <a:t>the decision to remain in or leave academia</a:t>
            </a:r>
          </a:p>
          <a:p>
            <a:r>
              <a:rPr lang="en-US" sz="2400"/>
              <a:t>Although valuable, they leave out full story arcs from childhood to the professoriate </a:t>
            </a:r>
          </a:p>
        </p:txBody>
      </p:sp>
      <p:sp>
        <p:nvSpPr>
          <p:cNvPr id="9717" name="Google Shape;9717;p130">
            <a:extLst>
              <a:ext uri="{FF2B5EF4-FFF2-40B4-BE49-F238E27FC236}">
                <a16:creationId xmlns:a16="http://schemas.microsoft.com/office/drawing/2014/main" id="{7123C1F8-D2C6-7250-75D9-B3EAE9EA3132}"/>
              </a:ext>
            </a:extLst>
          </p:cNvPr>
          <p:cNvSpPr txBox="1">
            <a:spLocks noGrp="1"/>
          </p:cNvSpPr>
          <p:nvPr>
            <p:ph type="title"/>
          </p:nvPr>
        </p:nvSpPr>
        <p:spPr>
          <a:xfrm>
            <a:off x="2248567" y="445051"/>
            <a:ext cx="7294459" cy="763600"/>
          </a:xfrm>
          <a:prstGeom prst="rect">
            <a:avLst/>
          </a:prstGeom>
        </p:spPr>
        <p:txBody>
          <a:bodyPr spcFirstLastPara="1" wrap="square" lIns="121900" tIns="121900" rIns="121900" bIns="121900" anchor="b" anchorCtr="0">
            <a:noAutofit/>
          </a:bodyPr>
          <a:lstStyle/>
          <a:p>
            <a:r>
              <a:rPr lang="en-US" sz="4400"/>
              <a:t>Countering the Narratives</a:t>
            </a:r>
            <a:endParaRPr sz="4400"/>
          </a:p>
        </p:txBody>
      </p:sp>
      <p:pic>
        <p:nvPicPr>
          <p:cNvPr id="9718" name="Google Shape;9718;p130">
            <a:extLst>
              <a:ext uri="{FF2B5EF4-FFF2-40B4-BE49-F238E27FC236}">
                <a16:creationId xmlns:a16="http://schemas.microsoft.com/office/drawing/2014/main" id="{84FEB4F0-F026-41F1-62DF-80A85EF9671E}"/>
              </a:ext>
            </a:extLst>
          </p:cNvPr>
          <p:cNvPicPr preferRelativeResize="0"/>
          <p:nvPr/>
        </p:nvPicPr>
        <p:blipFill>
          <a:blip r:embed="rId3">
            <a:alphaModFix/>
          </a:blip>
          <a:stretch>
            <a:fillRect/>
          </a:stretch>
        </p:blipFill>
        <p:spPr>
          <a:xfrm>
            <a:off x="211701" y="3179084"/>
            <a:ext cx="1673025" cy="2839521"/>
          </a:xfrm>
          <a:prstGeom prst="rect">
            <a:avLst/>
          </a:prstGeom>
          <a:noFill/>
          <a:ln>
            <a:noFill/>
          </a:ln>
        </p:spPr>
      </p:pic>
      <p:grpSp>
        <p:nvGrpSpPr>
          <p:cNvPr id="9719" name="Google Shape;9719;p130">
            <a:extLst>
              <a:ext uri="{FF2B5EF4-FFF2-40B4-BE49-F238E27FC236}">
                <a16:creationId xmlns:a16="http://schemas.microsoft.com/office/drawing/2014/main" id="{39151A67-399A-5CBC-2887-E68C54CD9F52}"/>
              </a:ext>
            </a:extLst>
          </p:cNvPr>
          <p:cNvGrpSpPr/>
          <p:nvPr/>
        </p:nvGrpSpPr>
        <p:grpSpPr>
          <a:xfrm>
            <a:off x="-1091399" y="1806080"/>
            <a:ext cx="1673025" cy="2839521"/>
            <a:chOff x="712976" y="1491257"/>
            <a:chExt cx="1254769" cy="2129641"/>
          </a:xfrm>
        </p:grpSpPr>
        <p:pic>
          <p:nvPicPr>
            <p:cNvPr id="9720" name="Google Shape;9720;p130">
              <a:extLst>
                <a:ext uri="{FF2B5EF4-FFF2-40B4-BE49-F238E27FC236}">
                  <a16:creationId xmlns:a16="http://schemas.microsoft.com/office/drawing/2014/main" id="{D7E49605-D3C3-DB77-D595-A7911B95206C}"/>
                </a:ext>
              </a:extLst>
            </p:cNvPr>
            <p:cNvPicPr preferRelativeResize="0"/>
            <p:nvPr/>
          </p:nvPicPr>
          <p:blipFill>
            <a:blip r:embed="rId4">
              <a:alphaModFix/>
            </a:blip>
            <a:stretch>
              <a:fillRect/>
            </a:stretch>
          </p:blipFill>
          <p:spPr>
            <a:xfrm>
              <a:off x="712976" y="1491257"/>
              <a:ext cx="1254769" cy="2129641"/>
            </a:xfrm>
            <a:prstGeom prst="rect">
              <a:avLst/>
            </a:prstGeom>
            <a:noFill/>
            <a:ln>
              <a:noFill/>
            </a:ln>
          </p:spPr>
        </p:pic>
        <p:pic>
          <p:nvPicPr>
            <p:cNvPr id="9721" name="Google Shape;9721;p130">
              <a:extLst>
                <a:ext uri="{FF2B5EF4-FFF2-40B4-BE49-F238E27FC236}">
                  <a16:creationId xmlns:a16="http://schemas.microsoft.com/office/drawing/2014/main" id="{B8BAB2C3-F802-A9AD-AE2E-6837E4A0D8B5}"/>
                </a:ext>
              </a:extLst>
            </p:cNvPr>
            <p:cNvPicPr preferRelativeResize="0"/>
            <p:nvPr/>
          </p:nvPicPr>
          <p:blipFill>
            <a:blip r:embed="rId5">
              <a:alphaModFix/>
            </a:blip>
            <a:stretch>
              <a:fillRect/>
            </a:stretch>
          </p:blipFill>
          <p:spPr>
            <a:xfrm rot="10800000">
              <a:off x="948315" y="2885173"/>
              <a:ext cx="784097" cy="291352"/>
            </a:xfrm>
            <a:prstGeom prst="rect">
              <a:avLst/>
            </a:prstGeom>
            <a:noFill/>
            <a:ln>
              <a:noFill/>
            </a:ln>
          </p:spPr>
        </p:pic>
      </p:grpSp>
      <p:grpSp>
        <p:nvGrpSpPr>
          <p:cNvPr id="9722" name="Google Shape;9722;p130">
            <a:extLst>
              <a:ext uri="{FF2B5EF4-FFF2-40B4-BE49-F238E27FC236}">
                <a16:creationId xmlns:a16="http://schemas.microsoft.com/office/drawing/2014/main" id="{A36E1082-E1B5-FA08-0F91-9E4554600225}"/>
              </a:ext>
            </a:extLst>
          </p:cNvPr>
          <p:cNvGrpSpPr/>
          <p:nvPr/>
        </p:nvGrpSpPr>
        <p:grpSpPr>
          <a:xfrm>
            <a:off x="290136" y="517003"/>
            <a:ext cx="1879997" cy="2839525"/>
            <a:chOff x="1967753" y="657200"/>
            <a:chExt cx="1409998" cy="2129644"/>
          </a:xfrm>
        </p:grpSpPr>
        <p:pic>
          <p:nvPicPr>
            <p:cNvPr id="9723" name="Google Shape;9723;p130">
              <a:extLst>
                <a:ext uri="{FF2B5EF4-FFF2-40B4-BE49-F238E27FC236}">
                  <a16:creationId xmlns:a16="http://schemas.microsoft.com/office/drawing/2014/main" id="{F731DE0F-60D9-0183-3E28-21CB1A9EBCFF}"/>
                </a:ext>
              </a:extLst>
            </p:cNvPr>
            <p:cNvPicPr preferRelativeResize="0"/>
            <p:nvPr/>
          </p:nvPicPr>
          <p:blipFill>
            <a:blip r:embed="rId6">
              <a:alphaModFix/>
            </a:blip>
            <a:stretch>
              <a:fillRect/>
            </a:stretch>
          </p:blipFill>
          <p:spPr>
            <a:xfrm rot="10800000">
              <a:off x="1967753" y="657200"/>
              <a:ext cx="1409998" cy="2129644"/>
            </a:xfrm>
            <a:prstGeom prst="rect">
              <a:avLst/>
            </a:prstGeom>
            <a:noFill/>
            <a:ln>
              <a:noFill/>
            </a:ln>
          </p:spPr>
        </p:pic>
        <p:pic>
          <p:nvPicPr>
            <p:cNvPr id="9724" name="Google Shape;9724;p130">
              <a:extLst>
                <a:ext uri="{FF2B5EF4-FFF2-40B4-BE49-F238E27FC236}">
                  <a16:creationId xmlns:a16="http://schemas.microsoft.com/office/drawing/2014/main" id="{6D378287-9CA2-6F7F-54F2-798B24519E23}"/>
                </a:ext>
              </a:extLst>
            </p:cNvPr>
            <p:cNvPicPr preferRelativeResize="0"/>
            <p:nvPr/>
          </p:nvPicPr>
          <p:blipFill>
            <a:blip r:embed="rId7">
              <a:alphaModFix/>
            </a:blip>
            <a:stretch>
              <a:fillRect/>
            </a:stretch>
          </p:blipFill>
          <p:spPr>
            <a:xfrm rot="5400000">
              <a:off x="2777018" y="605205"/>
              <a:ext cx="306487" cy="812276"/>
            </a:xfrm>
            <a:prstGeom prst="rect">
              <a:avLst/>
            </a:prstGeom>
            <a:noFill/>
            <a:ln>
              <a:noFill/>
            </a:ln>
          </p:spPr>
        </p:pic>
      </p:grpSp>
    </p:spTree>
    <p:extLst>
      <p:ext uri="{BB962C8B-B14F-4D97-AF65-F5344CB8AC3E}">
        <p14:creationId xmlns:p14="http://schemas.microsoft.com/office/powerpoint/2010/main" val="2512871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16">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16">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716">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16">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1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6" grpId="0" build="p"/>
    </p:bldLst>
  </p:timing>
</p:sld>
</file>

<file path=ppt/theme/theme1.xml><?xml version="1.0" encoding="utf-8"?>
<a:theme xmlns:a="http://schemas.openxmlformats.org/drawingml/2006/main" name=" Cottagecore Aesthetic Style Thesis XL by Slidesgo">
  <a:themeElements>
    <a:clrScheme name="Simple Light">
      <a:dk1>
        <a:srgbClr val="282520"/>
      </a:dk1>
      <a:lt1>
        <a:srgbClr val="FFFFFF"/>
      </a:lt1>
      <a:dk2>
        <a:srgbClr val="595959"/>
      </a:dk2>
      <a:lt2>
        <a:srgbClr val="EEEEEE"/>
      </a:lt2>
      <a:accent1>
        <a:srgbClr val="62693A"/>
      </a:accent1>
      <a:accent2>
        <a:srgbClr val="E5D5C3"/>
      </a:accent2>
      <a:accent3>
        <a:srgbClr val="E86160"/>
      </a:accent3>
      <a:accent4>
        <a:srgbClr val="FF967C"/>
      </a:accent4>
      <a:accent5>
        <a:srgbClr val="F5AE6C"/>
      </a:accent5>
      <a:accent6>
        <a:srgbClr val="FFF6F0"/>
      </a:accent6>
      <a:hlink>
        <a:srgbClr val="28252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FFFFFF"/>
      </a:dk1>
      <a:lt1>
        <a:srgbClr val="22244E"/>
      </a:lt1>
      <a:dk2>
        <a:srgbClr val="503259"/>
      </a:dk2>
      <a:lt2>
        <a:srgbClr val="765186"/>
      </a:lt2>
      <a:accent1>
        <a:srgbClr val="B07CC6"/>
      </a:accent1>
      <a:accent2>
        <a:srgbClr val="FAF6E7"/>
      </a:accent2>
      <a:accent3>
        <a:srgbClr val="E3DFD2"/>
      </a:accent3>
      <a:accent4>
        <a:srgbClr val="FFFFFF"/>
      </a:accent4>
      <a:accent5>
        <a:srgbClr val="FFFFFF"/>
      </a:accent5>
      <a:accent6>
        <a:srgbClr val="FFFFFF"/>
      </a:accent6>
      <a:hlink>
        <a:srgbClr val="76518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Override1.xml><?xml version="1.0" encoding="utf-8"?>
<a:themeOverride xmlns:a="http://schemas.openxmlformats.org/drawingml/2006/main">
  <a:clrScheme name="Simple Light">
    <a:dk1>
      <a:srgbClr val="282520"/>
    </a:dk1>
    <a:lt1>
      <a:srgbClr val="FFFFFF"/>
    </a:lt1>
    <a:dk2>
      <a:srgbClr val="595959"/>
    </a:dk2>
    <a:lt2>
      <a:srgbClr val="EEEEEE"/>
    </a:lt2>
    <a:accent1>
      <a:srgbClr val="62693A"/>
    </a:accent1>
    <a:accent2>
      <a:srgbClr val="E5D5C3"/>
    </a:accent2>
    <a:accent3>
      <a:srgbClr val="E86160"/>
    </a:accent3>
    <a:accent4>
      <a:srgbClr val="FF967C"/>
    </a:accent4>
    <a:accent5>
      <a:srgbClr val="F5AE6C"/>
    </a:accent5>
    <a:accent6>
      <a:srgbClr val="FFF6F0"/>
    </a:accent6>
    <a:hlink>
      <a:srgbClr val="282520"/>
    </a:hlink>
    <a:folHlink>
      <a:srgbClr val="0097A7"/>
    </a:folHlink>
  </a:clrScheme>
</a:themeOverride>
</file>

<file path=docProps/app.xml><?xml version="1.0" encoding="utf-8"?>
<Properties xmlns="http://schemas.openxmlformats.org/officeDocument/2006/extended-properties" xmlns:vt="http://schemas.openxmlformats.org/officeDocument/2006/docPropsVTypes">
  <Template>Cottagecore Aesthetic Style Thesis _ by Slidesgo</Template>
  <TotalTime>0</TotalTime>
  <Words>12062</Words>
  <Application>Microsoft Office PowerPoint</Application>
  <PresentationFormat>Widescreen</PresentationFormat>
  <Paragraphs>583</Paragraphs>
  <Slides>57</Slides>
  <Notes>45</Notes>
  <HiddenSlides>1</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57</vt:i4>
      </vt:variant>
    </vt:vector>
  </HeadingPairs>
  <TitlesOfParts>
    <vt:vector size="68" baseType="lpstr">
      <vt:lpstr>Aptos</vt:lpstr>
      <vt:lpstr>Arial</vt:lpstr>
      <vt:lpstr>Bebas Neue</vt:lpstr>
      <vt:lpstr>Inter</vt:lpstr>
      <vt:lpstr>Lato</vt:lpstr>
      <vt:lpstr>Marcellus</vt:lpstr>
      <vt:lpstr>Montserrat</vt:lpstr>
      <vt:lpstr>Times New Roman</vt:lpstr>
      <vt:lpstr>Work Sans</vt:lpstr>
      <vt:lpstr> Cottagecore Aesthetic Style Thesis XL by Slidesgo</vt:lpstr>
      <vt:lpstr>Slidesgo Final Pages</vt:lpstr>
      <vt:lpstr>Who are they? Diverse Storylines of Entering the Mathematics Professoriate</vt:lpstr>
      <vt:lpstr>I am…</vt:lpstr>
      <vt:lpstr>This wasn’t done alone</vt:lpstr>
      <vt:lpstr>The RAMP Project</vt:lpstr>
      <vt:lpstr>The Mathematician’s Stories</vt:lpstr>
      <vt:lpstr>Motivation</vt:lpstr>
      <vt:lpstr>Call for Stories</vt:lpstr>
      <vt:lpstr>Countering the Narratives</vt:lpstr>
      <vt:lpstr>Countering the Narratives</vt:lpstr>
      <vt:lpstr>What are we doing?</vt:lpstr>
      <vt:lpstr>Research Questions</vt:lpstr>
      <vt:lpstr>Literature</vt:lpstr>
      <vt:lpstr>What does the literature say?</vt:lpstr>
      <vt:lpstr>Early competence and recognition</vt:lpstr>
      <vt:lpstr>Early competence and recognition</vt:lpstr>
      <vt:lpstr>Representation, culture, and belonging</vt:lpstr>
      <vt:lpstr>Representation, culture, and belonging</vt:lpstr>
      <vt:lpstr>Ok, so overall that means what?</vt:lpstr>
      <vt:lpstr>Theory</vt:lpstr>
      <vt:lpstr>Theoretical Orientation</vt:lpstr>
      <vt:lpstr>Theoretical Orientation</vt:lpstr>
      <vt:lpstr>Theoretical Orientation</vt:lpstr>
      <vt:lpstr>Methods</vt:lpstr>
      <vt:lpstr>Methods</vt:lpstr>
      <vt:lpstr>Results</vt:lpstr>
      <vt:lpstr>Results</vt:lpstr>
      <vt:lpstr>Tensions between Home and School</vt:lpstr>
      <vt:lpstr>Finding Ways to Maintain Home Identity and Participate in the School Institution (Dwight)</vt:lpstr>
      <vt:lpstr>The Unification of a Split Self Between Home and School Institution (Priyam)</vt:lpstr>
      <vt:lpstr>Coming Full Circle to Find the Fun in Mathematics (Alexander)</vt:lpstr>
      <vt:lpstr>Tensions between Home and School</vt:lpstr>
      <vt:lpstr>Identity Supported and Then Constrained in School Socialization</vt:lpstr>
      <vt:lpstr>The Reshaping of Capacity to Perform from Early School to Advanced Study (Shanise)</vt:lpstr>
      <vt:lpstr>Mathematics as a Refuge and Evolving Individual Identity (Aris)</vt:lpstr>
      <vt:lpstr>Identity Supported and Then Constrained in School Socialization</vt:lpstr>
      <vt:lpstr>Institutional Forces, Isolation, and Community</vt:lpstr>
      <vt:lpstr>A Lack of Support and Then the Finding of Mentorship and Work Community (Rebecca)</vt:lpstr>
      <vt:lpstr>A Lack of Representation and Building Community (Pamela)</vt:lpstr>
      <vt:lpstr>Institutional Forces, Isolation, and Community</vt:lpstr>
      <vt:lpstr>A Reflection on the Life‑Course Storyline</vt:lpstr>
      <vt:lpstr>A Reflection on the Life‑Course Storyline</vt:lpstr>
      <vt:lpstr>Expanding the Mathematical Identity Framework</vt:lpstr>
      <vt:lpstr>Enjoyment of Mathematics</vt:lpstr>
      <vt:lpstr>Community: Home, School, Work, Mentorship</vt:lpstr>
      <vt:lpstr>Discussion</vt:lpstr>
      <vt:lpstr>Discussion</vt:lpstr>
      <vt:lpstr>Discussion</vt:lpstr>
      <vt:lpstr>Limitations</vt:lpstr>
      <vt:lpstr>Future Directions</vt:lpstr>
      <vt:lpstr>PowerPoint Presentation</vt:lpstr>
      <vt:lpstr>My Future Directions</vt:lpstr>
      <vt:lpstr>Thank you!</vt:lpstr>
      <vt:lpstr>References</vt:lpstr>
      <vt:lpstr>References</vt:lpstr>
      <vt:lpstr>References</vt:lpstr>
      <vt:lpstr>References</vt:lpstr>
      <vt:lpstr>References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Guajardo, Lino Raul</dc:creator>
  <cp:lastModifiedBy>Guajardo, Lino Raul</cp:lastModifiedBy>
  <cp:revision>1</cp:revision>
  <dcterms:created xsi:type="dcterms:W3CDTF">2025-10-29T18:12:10Z</dcterms:created>
  <dcterms:modified xsi:type="dcterms:W3CDTF">2025-11-07T13:53:24Z</dcterms:modified>
</cp:coreProperties>
</file>